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409" r:id="rId4"/>
    <p:sldId id="410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幸全" initials="幸全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68.xml"/><Relationship Id="rId8" Type="http://schemas.openxmlformats.org/officeDocument/2006/relationships/tags" Target="../tags/tag67.xml"/><Relationship Id="rId7" Type="http://schemas.openxmlformats.org/officeDocument/2006/relationships/tags" Target="../tags/tag66.xml"/><Relationship Id="rId6" Type="http://schemas.openxmlformats.org/officeDocument/2006/relationships/tags" Target="../tags/tag65.xml"/><Relationship Id="rId5" Type="http://schemas.openxmlformats.org/officeDocument/2006/relationships/tags" Target="../tags/tag64.xml"/><Relationship Id="rId4" Type="http://schemas.openxmlformats.org/officeDocument/2006/relationships/image" Target="file:///C:\Users\1V994W2\PycharmProjects\PPT_Background_Generation/pic_temp/pic_sup.png" TargetMode="External"/><Relationship Id="rId3" Type="http://schemas.openxmlformats.org/officeDocument/2006/relationships/image" Target="../media/image1.jpeg"/><Relationship Id="rId2" Type="http://schemas.openxmlformats.org/officeDocument/2006/relationships/tags" Target="../tags/tag63.xml"/><Relationship Id="rId12" Type="http://schemas.openxmlformats.org/officeDocument/2006/relationships/tags" Target="../tags/tag71.xml"/><Relationship Id="rId11" Type="http://schemas.openxmlformats.org/officeDocument/2006/relationships/tags" Target="../tags/tag70.xml"/><Relationship Id="rId10" Type="http://schemas.openxmlformats.org/officeDocument/2006/relationships/tags" Target="../tags/tag6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75.xml"/><Relationship Id="rId8" Type="http://schemas.openxmlformats.org/officeDocument/2006/relationships/tags" Target="../tags/tag74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73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72.xml"/><Relationship Id="rId12" Type="http://schemas.openxmlformats.org/officeDocument/2006/relationships/tags" Target="../tags/tag78.xml"/><Relationship Id="rId11" Type="http://schemas.openxmlformats.org/officeDocument/2006/relationships/tags" Target="../tags/tag77.xml"/><Relationship Id="rId10" Type="http://schemas.openxmlformats.org/officeDocument/2006/relationships/tags" Target="../tags/tag76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84.xml"/><Relationship Id="rId8" Type="http://schemas.openxmlformats.org/officeDocument/2006/relationships/tags" Target="../tags/tag83.xml"/><Relationship Id="rId7" Type="http://schemas.openxmlformats.org/officeDocument/2006/relationships/tags" Target="../tags/tag82.xml"/><Relationship Id="rId6" Type="http://schemas.openxmlformats.org/officeDocument/2006/relationships/tags" Target="../tags/tag81.xml"/><Relationship Id="rId5" Type="http://schemas.openxmlformats.org/officeDocument/2006/relationships/tags" Target="../tags/tag80.xml"/><Relationship Id="rId4" Type="http://schemas.openxmlformats.org/officeDocument/2006/relationships/image" Target="file:///C:\Users\1V994W2\PycharmProjects\PPT_Background_Generation/pic_temp/pic_half_top.png" TargetMode="External"/><Relationship Id="rId3" Type="http://schemas.openxmlformats.org/officeDocument/2006/relationships/image" Target="../media/image4.png"/><Relationship Id="rId2" Type="http://schemas.openxmlformats.org/officeDocument/2006/relationships/tags" Target="../tags/tag79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88.xml"/><Relationship Id="rId8" Type="http://schemas.openxmlformats.org/officeDocument/2006/relationships/tags" Target="../tags/tag87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86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85.xml"/><Relationship Id="rId13" Type="http://schemas.openxmlformats.org/officeDocument/2006/relationships/tags" Target="../tags/tag92.xml"/><Relationship Id="rId12" Type="http://schemas.openxmlformats.org/officeDocument/2006/relationships/tags" Target="../tags/tag91.xml"/><Relationship Id="rId11" Type="http://schemas.openxmlformats.org/officeDocument/2006/relationships/tags" Target="../tags/tag90.xml"/><Relationship Id="rId10" Type="http://schemas.openxmlformats.org/officeDocument/2006/relationships/tags" Target="../tags/tag89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96.xml"/><Relationship Id="rId8" Type="http://schemas.openxmlformats.org/officeDocument/2006/relationships/tags" Target="../tags/tag95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9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93.xml"/><Relationship Id="rId15" Type="http://schemas.openxmlformats.org/officeDocument/2006/relationships/tags" Target="../tags/tag102.xml"/><Relationship Id="rId14" Type="http://schemas.openxmlformats.org/officeDocument/2006/relationships/tags" Target="../tags/tag101.xml"/><Relationship Id="rId13" Type="http://schemas.openxmlformats.org/officeDocument/2006/relationships/tags" Target="../tags/tag100.xml"/><Relationship Id="rId12" Type="http://schemas.openxmlformats.org/officeDocument/2006/relationships/tags" Target="../tags/tag99.xml"/><Relationship Id="rId11" Type="http://schemas.openxmlformats.org/officeDocument/2006/relationships/tags" Target="../tags/tag98.xml"/><Relationship Id="rId10" Type="http://schemas.openxmlformats.org/officeDocument/2006/relationships/tags" Target="../tags/tag97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06.xml"/><Relationship Id="rId8" Type="http://schemas.openxmlformats.org/officeDocument/2006/relationships/tags" Target="../tags/tag105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104.xml"/><Relationship Id="rId4" Type="http://schemas.openxmlformats.org/officeDocument/2006/relationships/image" Target="file:///C:\Users\1V994W2\Documents\Tencent%20Files\574576071\FileRecv\&#25340;&#35013;&#32032;&#26448;\&#20845;&#21313;\\11\subject_holdright_128,92,92_0_staid_full_0.png" TargetMode="External"/><Relationship Id="rId3" Type="http://schemas.openxmlformats.org/officeDocument/2006/relationships/image" Target="../media/image5.png"/><Relationship Id="rId2" Type="http://schemas.openxmlformats.org/officeDocument/2006/relationships/tags" Target="../tags/tag103.xml"/><Relationship Id="rId11" Type="http://schemas.openxmlformats.org/officeDocument/2006/relationships/tags" Target="../tags/tag108.xml"/><Relationship Id="rId10" Type="http://schemas.openxmlformats.org/officeDocument/2006/relationships/tags" Target="../tags/tag107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111.xml"/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9" Type="http://schemas.openxmlformats.org/officeDocument/2006/relationships/tags" Target="../tags/tag115.xml"/><Relationship Id="rId8" Type="http://schemas.openxmlformats.org/officeDocument/2006/relationships/tags" Target="../tags/tag114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113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112.xml"/><Relationship Id="rId13" Type="http://schemas.openxmlformats.org/officeDocument/2006/relationships/tags" Target="../tags/tag119.xml"/><Relationship Id="rId12" Type="http://schemas.openxmlformats.org/officeDocument/2006/relationships/tags" Target="../tags/tag118.xml"/><Relationship Id="rId11" Type="http://schemas.openxmlformats.org/officeDocument/2006/relationships/tags" Target="../tags/tag117.xml"/><Relationship Id="rId10" Type="http://schemas.openxmlformats.org/officeDocument/2006/relationships/tags" Target="../tags/tag116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9" Type="http://schemas.openxmlformats.org/officeDocument/2006/relationships/tags" Target="../tags/tag123.xml"/><Relationship Id="rId8" Type="http://schemas.openxmlformats.org/officeDocument/2006/relationships/tags" Target="../tags/tag122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121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120.xml"/><Relationship Id="rId12" Type="http://schemas.openxmlformats.org/officeDocument/2006/relationships/tags" Target="../tags/tag126.xml"/><Relationship Id="rId11" Type="http://schemas.openxmlformats.org/officeDocument/2006/relationships/tags" Target="../tags/tag125.xml"/><Relationship Id="rId10" Type="http://schemas.openxmlformats.org/officeDocument/2006/relationships/tags" Target="../tags/tag124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130.xml"/><Relationship Id="rId8" Type="http://schemas.openxmlformats.org/officeDocument/2006/relationships/tags" Target="../tags/tag129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128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127.xml"/><Relationship Id="rId11" Type="http://schemas.openxmlformats.org/officeDocument/2006/relationships/tags" Target="../tags/tag132.xml"/><Relationship Id="rId10" Type="http://schemas.openxmlformats.org/officeDocument/2006/relationships/tags" Target="../tags/tag131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138.xml"/><Relationship Id="rId8" Type="http://schemas.openxmlformats.org/officeDocument/2006/relationships/tags" Target="../tags/tag137.xml"/><Relationship Id="rId7" Type="http://schemas.openxmlformats.org/officeDocument/2006/relationships/tags" Target="../tags/tag136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image" Target="file:///C:\Users\1V994W2\PycharmProjects\PPT_Background_Generation/pic_temp/pic_sup.png" TargetMode="External"/><Relationship Id="rId3" Type="http://schemas.openxmlformats.org/officeDocument/2006/relationships/image" Target="../media/image1.jpeg"/><Relationship Id="rId2" Type="http://schemas.openxmlformats.org/officeDocument/2006/relationships/tags" Target="../tags/tag133.xml"/><Relationship Id="rId10" Type="http://schemas.openxmlformats.org/officeDocument/2006/relationships/tags" Target="../tags/tag139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143.xml"/><Relationship Id="rId8" Type="http://schemas.openxmlformats.org/officeDocument/2006/relationships/tags" Target="../tags/tag142.xml"/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3.png"/><Relationship Id="rId5" Type="http://schemas.openxmlformats.org/officeDocument/2006/relationships/tags" Target="../tags/tag141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2.png"/><Relationship Id="rId2" Type="http://schemas.openxmlformats.org/officeDocument/2006/relationships/tags" Target="../tags/tag140.xml"/><Relationship Id="rId11" Type="http://schemas.openxmlformats.org/officeDocument/2006/relationships/tags" Target="../tags/tag145.xml"/><Relationship Id="rId10" Type="http://schemas.openxmlformats.org/officeDocument/2006/relationships/tags" Target="../tags/tag144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149.xml"/><Relationship Id="rId8" Type="http://schemas.openxmlformats.org/officeDocument/2006/relationships/image" Target="file:///C:\Users\1V994W2\PycharmProjects\PPT_Background_Generation/pic_temp/1_pic_quater_right_up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48.xml"/><Relationship Id="rId5" Type="http://schemas.openxmlformats.org/officeDocument/2006/relationships/image" Target="file:///C:\Users\1V994W2\PycharmProjects\PPT_Background_Generation/pic_temp/0_pic_quater_left_up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47.xml"/><Relationship Id="rId2" Type="http://schemas.openxmlformats.org/officeDocument/2006/relationships/tags" Target="../tags/tag146.xml"/><Relationship Id="rId13" Type="http://schemas.openxmlformats.org/officeDocument/2006/relationships/tags" Target="../tags/tag153.xml"/><Relationship Id="rId12" Type="http://schemas.openxmlformats.org/officeDocument/2006/relationships/tags" Target="../tags/tag152.xml"/><Relationship Id="rId11" Type="http://schemas.openxmlformats.org/officeDocument/2006/relationships/tags" Target="../tags/tag151.xml"/><Relationship Id="rId10" Type="http://schemas.openxmlformats.org/officeDocument/2006/relationships/tags" Target="../tags/tag150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159.xml"/><Relationship Id="rId8" Type="http://schemas.openxmlformats.org/officeDocument/2006/relationships/tags" Target="../tags/tag158.xml"/><Relationship Id="rId7" Type="http://schemas.openxmlformats.org/officeDocument/2006/relationships/tags" Target="../tags/tag157.xml"/><Relationship Id="rId6" Type="http://schemas.openxmlformats.org/officeDocument/2006/relationships/tags" Target="../tags/tag156.xml"/><Relationship Id="rId5" Type="http://schemas.openxmlformats.org/officeDocument/2006/relationships/image" Target="file:///C:\Users\1V994W2\PycharmProjects\PPT_Background_Generation/pic_temp/0_pic_quater_left_up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1" Type="http://schemas.openxmlformats.org/officeDocument/2006/relationships/tags" Target="../tags/tag161.xml"/><Relationship Id="rId10" Type="http://schemas.openxmlformats.org/officeDocument/2006/relationships/tags" Target="../tags/tag160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65.xml"/><Relationship Id="rId8" Type="http://schemas.openxmlformats.org/officeDocument/2006/relationships/image" Target="file:///C:\Users\1V994W2\PycharmProjects\PPT_Background_Generation/pic_temp/1_pic_quater_right_up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64.xml"/><Relationship Id="rId5" Type="http://schemas.openxmlformats.org/officeDocument/2006/relationships/image" Target="file:///C:\Users\1V994W2\PycharmProjects\PPT_Background_Generation/pic_temp/0_pic_quater_left_up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4" Type="http://schemas.openxmlformats.org/officeDocument/2006/relationships/tags" Target="../tags/tag170.xml"/><Relationship Id="rId13" Type="http://schemas.openxmlformats.org/officeDocument/2006/relationships/tags" Target="../tags/tag169.xml"/><Relationship Id="rId12" Type="http://schemas.openxmlformats.org/officeDocument/2006/relationships/tags" Target="../tags/tag168.xml"/><Relationship Id="rId11" Type="http://schemas.openxmlformats.org/officeDocument/2006/relationships/tags" Target="../tags/tag167.xml"/><Relationship Id="rId10" Type="http://schemas.openxmlformats.org/officeDocument/2006/relationships/tags" Target="../tags/tag166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74.xml"/><Relationship Id="rId8" Type="http://schemas.openxmlformats.org/officeDocument/2006/relationships/image" Target="file:///C:\Users\1V994W2\PycharmProjects\PPT_Background_Generation/pic_temp/1_pic_quater_right_up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73.xml"/><Relationship Id="rId5" Type="http://schemas.openxmlformats.org/officeDocument/2006/relationships/image" Target="file:///C:\Users\1V994W2\PycharmProjects\PPT_Background_Generation/pic_temp/0_pic_quater_left_up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4" Type="http://schemas.openxmlformats.org/officeDocument/2006/relationships/tags" Target="../tags/tag179.xml"/><Relationship Id="rId13" Type="http://schemas.openxmlformats.org/officeDocument/2006/relationships/tags" Target="../tags/tag178.xml"/><Relationship Id="rId12" Type="http://schemas.openxmlformats.org/officeDocument/2006/relationships/tags" Target="../tags/tag177.xml"/><Relationship Id="rId11" Type="http://schemas.openxmlformats.org/officeDocument/2006/relationships/tags" Target="../tags/tag176.xml"/><Relationship Id="rId10" Type="http://schemas.openxmlformats.org/officeDocument/2006/relationships/tags" Target="../tags/tag175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83.xml"/><Relationship Id="rId8" Type="http://schemas.openxmlformats.org/officeDocument/2006/relationships/image" Target="file:///C:\Users\1V994W2\PycharmProjects\PPT_Background_Generation/pic_temp/1_pic_quater_right_up.png" TargetMode="External"/><Relationship Id="rId7" Type="http://schemas.openxmlformats.org/officeDocument/2006/relationships/image" Target="../media/image3.png"/><Relationship Id="rId6" Type="http://schemas.openxmlformats.org/officeDocument/2006/relationships/tags" Target="../tags/tag182.xml"/><Relationship Id="rId5" Type="http://schemas.openxmlformats.org/officeDocument/2006/relationships/image" Target="file:///C:\Users\1V994W2\PycharmProjects\PPT_Background_Generation/pic_temp/0_pic_quater_left_up.png" TargetMode="External"/><Relationship Id="rId4" Type="http://schemas.openxmlformats.org/officeDocument/2006/relationships/image" Target="../media/image2.png"/><Relationship Id="rId3" Type="http://schemas.openxmlformats.org/officeDocument/2006/relationships/tags" Target="../tags/tag181.xml"/><Relationship Id="rId2" Type="http://schemas.openxmlformats.org/officeDocument/2006/relationships/tags" Target="../tags/tag180.xml"/><Relationship Id="rId16" Type="http://schemas.openxmlformats.org/officeDocument/2006/relationships/tags" Target="../tags/tag190.xml"/><Relationship Id="rId15" Type="http://schemas.openxmlformats.org/officeDocument/2006/relationships/tags" Target="../tags/tag189.xml"/><Relationship Id="rId14" Type="http://schemas.openxmlformats.org/officeDocument/2006/relationships/tags" Target="../tags/tag188.xml"/><Relationship Id="rId13" Type="http://schemas.openxmlformats.org/officeDocument/2006/relationships/tags" Target="../tags/tag187.xml"/><Relationship Id="rId12" Type="http://schemas.openxmlformats.org/officeDocument/2006/relationships/tags" Target="../tags/tag186.xml"/><Relationship Id="rId11" Type="http://schemas.openxmlformats.org/officeDocument/2006/relationships/tags" Target="../tags/tag185.xml"/><Relationship Id="rId10" Type="http://schemas.openxmlformats.org/officeDocument/2006/relationships/tags" Target="../tags/tag184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9" Type="http://schemas.openxmlformats.org/officeDocument/2006/relationships/tags" Target="../tags/tag194.xml"/><Relationship Id="rId8" Type="http://schemas.openxmlformats.org/officeDocument/2006/relationships/image" Target="file:///C:\Users\1V994W2\PycharmProjects\PPT_Background_Generation/pic_temp/1_pic_quater_left_down.png" TargetMode="External"/><Relationship Id="rId7" Type="http://schemas.openxmlformats.org/officeDocument/2006/relationships/image" Target="../media/image7.png"/><Relationship Id="rId6" Type="http://schemas.openxmlformats.org/officeDocument/2006/relationships/tags" Target="../tags/tag193.xml"/><Relationship Id="rId5" Type="http://schemas.openxmlformats.org/officeDocument/2006/relationships/image" Target="file:///C:\Users\1V994W2\PycharmProjects\PPT_Background_Generation/pic_temp/0_pic_quater_right_down.png" TargetMode="External"/><Relationship Id="rId4" Type="http://schemas.openxmlformats.org/officeDocument/2006/relationships/image" Target="../media/image6.png"/><Relationship Id="rId3" Type="http://schemas.openxmlformats.org/officeDocument/2006/relationships/tags" Target="../tags/tag192.xml"/><Relationship Id="rId2" Type="http://schemas.openxmlformats.org/officeDocument/2006/relationships/tags" Target="../tags/tag191.xml"/><Relationship Id="rId13" Type="http://schemas.openxmlformats.org/officeDocument/2006/relationships/tags" Target="../tags/tag198.xml"/><Relationship Id="rId12" Type="http://schemas.openxmlformats.org/officeDocument/2006/relationships/tags" Target="../tags/tag197.xml"/><Relationship Id="rId11" Type="http://schemas.openxmlformats.org/officeDocument/2006/relationships/tags" Target="../tags/tag196.xml"/><Relationship Id="rId10" Type="http://schemas.openxmlformats.org/officeDocument/2006/relationships/tags" Target="../tags/tag195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 b="1" i="0" spc="30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 eaLnBrk="1" fontAlgn="auto" latinLnBrk="0" hangingPunct="1">
              <a:lnSpc>
                <a:spcPct val="110000"/>
              </a:lnSpc>
              <a:buNone/>
              <a:defRPr sz="2400" u="none" strike="noStrike" kern="1200" cap="none" spc="20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>
            <a:lvl1pPr marL="228600" indent="-228600" eaLnBrk="1" fontAlgn="auto" latinLnBrk="0" hangingPunct="1">
              <a:lnSpc>
                <a:spcPct val="13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60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ctrTitle" idx="13" hasCustomPrompt="1"/>
            <p:custDataLst>
              <p:tags r:id="rId8"/>
            </p:custDataLst>
          </p:nvPr>
        </p:nvSpPr>
        <p:spPr>
          <a:xfrm>
            <a:off x="2895130" y="2264820"/>
            <a:ext cx="6350000" cy="1217295"/>
          </a:xfrm>
        </p:spPr>
        <p:txBody>
          <a:bodyPr vert="horz" wrap="square" lIns="91440" tIns="45720" rIns="91440" bIns="45720" rtlCol="0" anchor="t" anchorCtr="0">
            <a:normAutofit/>
          </a:bodyPr>
          <a:lstStyle>
            <a:lvl1pPr algn="dist">
              <a:defRPr lang="zh-CN" altLang="en-US" sz="7200" b="0" spc="7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lvl="0" algn="dist"/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7225195" y="3905025"/>
            <a:ext cx="1944370" cy="408940"/>
          </a:xfrm>
        </p:spPr>
        <p:txBody>
          <a:bodyPr vert="horz" wrap="square" lIns="91440" tIns="45720" rIns="91440" bIns="45720" rtlCol="0" anchor="ctr">
            <a:normAutofit/>
          </a:bodyPr>
          <a:lstStyle>
            <a:lvl1pPr marL="0" indent="0">
              <a:buNone/>
              <a:def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228600" lvl="0" indent="-228600" algn="r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5" hasCustomPrompt="1"/>
            <p:custDataLst>
              <p:tags r:id="rId10"/>
            </p:custDataLst>
          </p:nvPr>
        </p:nvSpPr>
        <p:spPr>
          <a:xfrm>
            <a:off x="2970694" y="3905025"/>
            <a:ext cx="1944370" cy="40894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marL="0" indent="0">
              <a:buNone/>
              <a:defRPr lang="zh-CN" altLang="en-US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228600" lvl="0" indent="-228600"/>
            <a:r>
              <a:rPr lang="zh-CN" altLang="en-US" dirty="0"/>
              <a:t>编辑文本</a:t>
            </a:r>
            <a:endParaRPr lang="zh-CN" altLang="en-US" dirty="0"/>
          </a:p>
        </p:txBody>
      </p:sp>
      <p:cxnSp>
        <p:nvCxnSpPr>
          <p:cNvPr id="9" name="直接连接符 8"/>
          <p:cNvCxnSpPr/>
          <p:nvPr userDrawn="1">
            <p:custDataLst>
              <p:tags r:id="rId11"/>
            </p:custDataLst>
          </p:nvPr>
        </p:nvCxnSpPr>
        <p:spPr>
          <a:xfrm>
            <a:off x="2970378" y="3676425"/>
            <a:ext cx="6199505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副标题 5"/>
          <p:cNvSpPr>
            <a:spLocks noGrp="1"/>
          </p:cNvSpPr>
          <p:nvPr>
            <p:ph type="subTitle" sz="quarter" idx="16" hasCustomPrompt="1"/>
            <p:custDataLst>
              <p:tags r:id="rId12"/>
            </p:custDataLst>
          </p:nvPr>
        </p:nvSpPr>
        <p:spPr>
          <a:xfrm>
            <a:off x="2895449" y="1613310"/>
            <a:ext cx="6350635" cy="448945"/>
          </a:xfrm>
          <a:prstGeom prst="rect">
            <a:avLst/>
          </a:prstGeom>
        </p:spPr>
        <p:txBody>
          <a:bodyPr vert="horz" wrap="square" lIns="91440" tIns="45720" rIns="91440" bIns="45720" rtlCol="0" anchor="b" anchorCtr="0">
            <a:normAutofit/>
          </a:bodyPr>
          <a:lstStyle>
            <a:lvl1pPr marL="0" indent="0" algn="dist">
              <a:buNone/>
              <a:defRPr lang="zh-CN" altLang="en-US" sz="2000" spc="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defRPr>
            </a:lvl1pPr>
          </a:lstStyle>
          <a:p>
            <a:pPr marL="228600" lvl="0" indent="-228600" algn="dist">
              <a:lnSpc>
                <a:spcPct val="100000"/>
              </a:lnSpc>
              <a:spcAft>
                <a:spcPts val="0"/>
              </a:spcAft>
              <a:buClrTx/>
              <a:buSzTx/>
            </a:pPr>
            <a:r>
              <a:rPr lang="zh-CN" altLang="en-US" dirty="0"/>
              <a:t>单击此处编辑副标题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432054"/>
          </a:xfrm>
          <a:prstGeom prst="rect">
            <a:avLst/>
          </a:prstGeom>
        </p:spPr>
      </p:pic>
      <p:pic>
        <p:nvPicPr>
          <p:cNvPr id="7" name="图片 6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43205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9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0" y="5716016"/>
            <a:ext cx="4064000" cy="1141984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副标题 1"/>
          <p:cNvSpPr>
            <a:spLocks noGrp="1"/>
          </p:cNvSpPr>
          <p:nvPr>
            <p:ph type="subTitle" idx="13" hasCustomPrompt="1"/>
            <p:custDataLst>
              <p:tags r:id="rId8"/>
            </p:custDataLst>
          </p:nvPr>
        </p:nvSpPr>
        <p:spPr>
          <a:xfrm>
            <a:off x="2827655" y="4516244"/>
            <a:ext cx="6536690" cy="534205"/>
          </a:xfrm>
        </p:spPr>
        <p:txBody>
          <a:bodyPr vert="horz" wrap="square" lIns="91440" tIns="45720" rIns="91440" bIns="45720" rtlCol="0" anchor="t" anchorCtr="0">
            <a:normAutofit/>
          </a:bodyPr>
          <a:lstStyle>
            <a:lvl1pPr marL="0" indent="0" algn="ctr">
              <a:buNone/>
              <a:defRPr kumimoji="0" lang="zh-CN" altLang="en-US" b="0" i="0" spc="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228600" marR="0" lvl="0" indent="-228600" algn="ctr">
              <a:lnSpc>
                <a:spcPct val="100000"/>
              </a:lnSpc>
              <a:spcAft>
                <a:spcPts val="0"/>
              </a:spcAft>
              <a:buClrTx/>
              <a:buSzTx/>
            </a:pPr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3" name="标题 2"/>
          <p:cNvSpPr>
            <a:spLocks noGrp="1"/>
          </p:cNvSpPr>
          <p:nvPr>
            <p:ph type="ctrTitle" idx="14" hasCustomPrompt="1"/>
            <p:custDataLst>
              <p:tags r:id="rId9"/>
            </p:custDataLst>
          </p:nvPr>
        </p:nvSpPr>
        <p:spPr>
          <a:xfrm>
            <a:off x="2827655" y="3580972"/>
            <a:ext cx="6536690" cy="835660"/>
          </a:xfrm>
        </p:spPr>
        <p:txBody>
          <a:bodyPr vert="horz" wrap="square" lIns="91440" tIns="45720" rIns="91440" bIns="45720" rtlCol="0" anchor="b" anchorCtr="0">
            <a:normAutofit/>
          </a:bodyPr>
          <a:lstStyle>
            <a:lvl1pPr algn="ctr">
              <a:defRPr kumimoji="0" lang="zh-CN" altLang="en-US" sz="4400" b="0" i="0" spc="40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marR="0" lvl="0" indent="0" algn="ctr">
              <a:spcAft>
                <a:spcPts val="0"/>
              </a:spcAft>
              <a:buClrTx/>
              <a:buSzTx/>
              <a:buFontTx/>
            </a:pPr>
            <a:r>
              <a:rPr lang="zh-CN" altLang="en-US" dirty="0"/>
              <a:t>编辑标题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432054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43205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238877" y="952508"/>
            <a:ext cx="5283242" cy="5388907"/>
          </a:xfrm>
        </p:spPr>
        <p:txBody>
          <a:bodyPr wrap="square" lIns="90170" tIns="46990" rIns="90170" bIns="46990">
            <a:normAutofit/>
          </a:bodyPr>
          <a:lstStyle>
            <a:lvl1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sz="160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432054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43205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9"/>
            </p:custDataLst>
          </p:nvPr>
        </p:nvSpPr>
        <p:spPr>
          <a:xfrm>
            <a:off x="669930" y="952508"/>
            <a:ext cx="5283242" cy="381003"/>
          </a:xfrm>
        </p:spPr>
        <p:txBody>
          <a:bodyPr wrap="square" lIns="90170" tIns="46990" rIns="90170" bIns="46990" anchor="ctr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10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11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12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194560"/>
            <a:ext cx="4389120" cy="2468880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425946"/>
            <a:ext cx="720090" cy="43205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432054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43205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9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10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wrap="square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●"/>
              <a:defRPr kumimoji="0" lang="zh-CN" altLang="en-US" sz="18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432054"/>
          </a:xfrm>
          <a:prstGeom prst="rect">
            <a:avLst/>
          </a:prstGeom>
        </p:spPr>
      </p:pic>
      <p:pic>
        <p:nvPicPr>
          <p:cNvPr id="7" name="图片 6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432054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8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wrap="square" lIns="90170" tIns="46990" rIns="90170" bIns="4699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9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 wrap="square">
            <a:normAutofit/>
          </a:bodyPr>
          <a:lstStyle>
            <a:lvl1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432054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432054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1"/>
            </p:custDataLst>
          </p:nvPr>
        </p:nvSpPr>
        <p:spPr>
          <a:xfrm>
            <a:off x="669930" y="952508"/>
            <a:ext cx="10852237" cy="5388907"/>
          </a:xfrm>
        </p:spPr>
        <p:txBody>
          <a:bodyPr wrap="square">
            <a:norm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/>
          <p:nvPr userDrawn="1">
            <p:custDataLst>
              <p:tags r:id="rId2"/>
            </p:custDataLst>
          </p:nvPr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idx="13" hasCustomPrompt="1"/>
            <p:custDataLst>
              <p:tags r:id="rId8"/>
            </p:custDataLst>
          </p:nvPr>
        </p:nvSpPr>
        <p:spPr>
          <a:xfrm>
            <a:off x="1736090" y="2301474"/>
            <a:ext cx="4359910" cy="1172210"/>
          </a:xfrm>
        </p:spPr>
        <p:txBody>
          <a:bodyPr vert="horz" wrap="square" lIns="91440" tIns="45720" rIns="91440" bIns="45720" rtlCol="0" anchor="b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zh-CN" altLang="en-US" sz="6600" b="0" spc="700" baseline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pPr marL="0" lvl="0">
              <a:spcAft>
                <a:spcPts val="0"/>
              </a:spcAft>
              <a:buClrTx/>
              <a:buSzTx/>
              <a:buFontTx/>
            </a:pPr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idx="14" hasCustomPrompt="1"/>
            <p:custDataLst>
              <p:tags r:id="rId9"/>
            </p:custDataLst>
          </p:nvPr>
        </p:nvSpPr>
        <p:spPr>
          <a:xfrm>
            <a:off x="1736090" y="3579542"/>
            <a:ext cx="4359910" cy="468818"/>
          </a:xfrm>
        </p:spPr>
        <p:txBody>
          <a:bodyPr vert="horz" wrap="square" lIns="91440" tIns="45720" rIns="91440" bIns="45720" rtlCol="0">
            <a:normAutofit/>
          </a:bodyPr>
          <a:lstStyle>
            <a:lvl1pPr marL="0" indent="0" algn="l">
              <a:buNone/>
              <a:defRPr kumimoji="0" lang="zh-CN" altLang="en-US" sz="2000" b="0" i="0" spc="20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marL="228600" marR="0" lvl="0" indent="-228600">
              <a:lnSpc>
                <a:spcPct val="100000"/>
              </a:lnSpc>
              <a:spcAft>
                <a:spcPts val="0"/>
              </a:spcAft>
              <a:buClrTx/>
              <a:buSzTx/>
            </a:pPr>
            <a:r>
              <a:rPr lang="zh-CN" altLang="en-US" dirty="0"/>
              <a:t>单击此处编辑文本</a:t>
            </a:r>
            <a:endParaRPr lang="zh-CN" altLang="en-US" dirty="0"/>
          </a:p>
        </p:txBody>
      </p:sp>
      <p:cxnSp>
        <p:nvCxnSpPr>
          <p:cNvPr id="8" name="直接连接符 7"/>
          <p:cNvCxnSpPr/>
          <p:nvPr userDrawn="1">
            <p:custDataLst>
              <p:tags r:id="rId10"/>
            </p:custDataLst>
          </p:nvPr>
        </p:nvCxnSpPr>
        <p:spPr>
          <a:xfrm flipV="1">
            <a:off x="1431925" y="2466574"/>
            <a:ext cx="0" cy="1524000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432054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43205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292075" y="303809"/>
            <a:ext cx="11607851" cy="6250382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9" name="图片 8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432054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43205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wrap="square" anchor="ctr">
            <a:normAutofit/>
          </a:bodyPr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3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4603" cy="68580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43205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6"/>
            </p:custDataLst>
          </p:nvPr>
        </p:nvSpPr>
        <p:spPr>
          <a:xfrm>
            <a:off x="583200" y="770400"/>
            <a:ext cx="3960000" cy="882000"/>
          </a:xfrm>
        </p:spPr>
        <p:txBody>
          <a:bodyPr wrap="square" anchor="ctr" anchorCtr="0">
            <a:normAutofit/>
          </a:bodyPr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0"/>
            </p:custDataLst>
          </p:nvPr>
        </p:nvSpPr>
        <p:spPr>
          <a:xfrm>
            <a:off x="586800" y="1764000"/>
            <a:ext cx="3956400" cy="4093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1"/>
            </p:custDataLst>
          </p:nvPr>
        </p:nvSpPr>
        <p:spPr>
          <a:xfrm>
            <a:off x="5101200" y="769938"/>
            <a:ext cx="6480000" cy="5087937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333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432054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43205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12000" y="781200"/>
            <a:ext cx="10976400" cy="626400"/>
          </a:xfrm>
        </p:spPr>
        <p:txBody>
          <a:bodyPr wrap="square" anchor="ctr">
            <a:normAutofit/>
          </a:bodyPr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612000" y="1659600"/>
            <a:ext cx="10975975" cy="828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12775" y="2808000"/>
            <a:ext cx="10965600" cy="34308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>
            <p:custDataLst>
              <p:tags r:id="rId2"/>
            </p:custDataLst>
          </p:nvPr>
        </p:nvSpPr>
        <p:spPr>
          <a:xfrm>
            <a:off x="0" y="5028971"/>
            <a:ext cx="12192000" cy="1829029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10" name="图片 9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090" cy="432054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0"/>
            <a:ext cx="720090" cy="43205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604800" y="669600"/>
            <a:ext cx="10976400" cy="565200"/>
          </a:xfrm>
        </p:spPr>
        <p:txBody>
          <a:bodyPr wrap="square" anchor="ctr" anchorCtr="0">
            <a:normAutofit/>
          </a:bodyPr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604837" y="1681200"/>
            <a:ext cx="10990800" cy="321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4"/>
            </p:custDataLst>
          </p:nvPr>
        </p:nvSpPr>
        <p:spPr>
          <a:xfrm>
            <a:off x="594000" y="5180400"/>
            <a:ext cx="11001600" cy="10116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12" name="图片 11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910" y="6425946"/>
            <a:ext cx="720090" cy="432054"/>
          </a:xfrm>
          <a:prstGeom prst="rect">
            <a:avLst/>
          </a:prstGeom>
        </p:spPr>
      </p:pic>
      <p:pic>
        <p:nvPicPr>
          <p:cNvPr id="10" name="图片 9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25946"/>
            <a:ext cx="720090" cy="432054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>
          <a:xfrm>
            <a:off x="579600" y="237600"/>
            <a:ext cx="11037600" cy="441964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13"/>
            </p:custDataLst>
          </p:nvPr>
        </p:nvSpPr>
        <p:spPr>
          <a:xfrm>
            <a:off x="579600" y="1663200"/>
            <a:ext cx="53424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4"/>
            </p:custDataLst>
          </p:nvPr>
        </p:nvSpPr>
        <p:spPr>
          <a:xfrm>
            <a:off x="6242400" y="1663200"/>
            <a:ext cx="5367600" cy="28944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5"/>
            </p:custDataLst>
          </p:nvPr>
        </p:nvSpPr>
        <p:spPr>
          <a:xfrm>
            <a:off x="572400" y="4816800"/>
            <a:ext cx="53424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6"/>
            </p:custDataLst>
          </p:nvPr>
        </p:nvSpPr>
        <p:spPr>
          <a:xfrm>
            <a:off x="6253200" y="4813200"/>
            <a:ext cx="5367600" cy="781200"/>
          </a:xfrm>
        </p:spPr>
        <p:txBody>
          <a:bodyPr wrap="square">
            <a:normAutofit/>
          </a:bodyPr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3691"/>
            <a:ext cx="12192000" cy="4950618"/>
          </a:xfrm>
          <a:prstGeom prst="rect">
            <a:avLst/>
          </a:prstGeom>
          <a:solidFill>
            <a:schemeClr val="tx2"/>
          </a:solidFill>
          <a:ln w="12700" cap="flat" cmpd="sng" algn="ctr">
            <a:solidFill>
              <a:schemeClr val="accent1">
                <a:shade val="50000"/>
                <a:alpha val="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/>
          </a:p>
        </p:txBody>
      </p:sp>
      <p:pic>
        <p:nvPicPr>
          <p:cNvPr id="9" name="图片 8"/>
          <p:cNvPicPr/>
          <p:nvPr userDrawn="1">
            <p:custDataLst>
              <p:tags r:id="rId3"/>
            </p:custDataLst>
          </p:nvPr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797" y="5885878"/>
            <a:ext cx="1620202" cy="972121"/>
          </a:xfrm>
          <a:prstGeom prst="rect">
            <a:avLst/>
          </a:prstGeom>
        </p:spPr>
      </p:pic>
      <p:pic>
        <p:nvPicPr>
          <p:cNvPr id="8" name="图片 7"/>
          <p:cNvPicPr/>
          <p:nvPr userDrawn="1">
            <p:custDataLst>
              <p:tags r:id="rId6"/>
            </p:custDataLst>
          </p:nvPr>
        </p:nvPicPr>
        <p:blipFill>
          <a:blip r:embed="rId7" r:link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85878"/>
            <a:ext cx="1620202" cy="972121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wrap="square" anchor="b">
            <a:normAutofit/>
          </a:bodyPr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 wrap="square">
            <a:normAutofit/>
          </a:bodyPr>
          <a:lstStyle>
            <a:lvl1pPr>
              <a:defRPr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 wrap="square">
            <a:normAutofit/>
          </a:bodyPr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 b="1" i="0" u="none" strike="noStrike" kern="1200" cap="none" spc="300" normalizeH="0" baseline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uFillTx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 eaLnBrk="1" fontAlgn="auto" latinLnBrk="0" hangingPunct="1">
              <a:lnSpc>
                <a:spcPct val="130000"/>
              </a:lnSpc>
              <a:buNone/>
              <a:defRPr kumimoji="0" lang="zh-CN" altLang="en-US" sz="1800" b="0" i="0" u="none" strike="noStrike" kern="1200" cap="none" spc="150" normalizeH="0" baseline="0" noProof="1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eaLnBrk="1" fontAlgn="auto" latinLnBrk="0" hangingPunct="1">
              <a:lnSpc>
                <a:spcPct val="120000"/>
              </a:lnSpc>
              <a:buFont typeface="Arial" panose="020B0604020202020204" pitchFamily="34" charset="0"/>
              <a:buChar char="●"/>
              <a:defRPr sz="16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eaLnBrk="1" fontAlgn="auto" latinLnBrk="0" hangingPunct="1">
              <a:lnSpc>
                <a:spcPct val="120000"/>
              </a:lnSpc>
              <a:buFont typeface="Wingdings" panose="05000000000000000000" charset="0"/>
              <a:buChar char=""/>
              <a:defRPr sz="1400"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lnSpc>
                <a:spcPct val="120000"/>
              </a:lnSpc>
              <a:defRPr sz="1400"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●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charset="0"/>
              <a:buChar char="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kumimoji="0" lang="zh-CN" altLang="en-US" sz="14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6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 defTabSz="914400" eaLnBrk="1" fontAlgn="auto" latinLnBrk="0" hangingPunct="1">
              <a:buNone/>
              <a:tabLst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eaLnBrk="1" fontAlgn="auto" latinLnBrk="0" hangingPunct="1">
              <a:defRPr u="none" strike="noStrike" kern="1200" cap="none" spc="150" normalizeH="0">
                <a:solidFill>
                  <a:schemeClr val="tx1">
                    <a:lumMod val="65000"/>
                    <a:lumOff val="3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800" b="1" i="0" u="none" strike="noStrike" kern="1200" cap="none" spc="3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 eaLnBrk="1" fontAlgn="auto" latinLnBrk="0" hangingPunct="1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1pPr>
            <a:lvl2pPr marL="685800" indent="-228600" defTabSz="9144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tabLst>
                <a:tab pos="1609725" algn="l"/>
                <a:tab pos="1609725" algn="l"/>
                <a:tab pos="1609725" algn="l"/>
                <a:tab pos="1609725" algn="l"/>
              </a:tabLst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2pPr>
            <a:lvl3pPr marL="1143000" indent="-228600" eaLnBrk="1" fontAlgn="auto" latinLnBrk="0" hangingPunct="1">
              <a:lnSpc>
                <a:spcPct val="120000"/>
              </a:lnSpc>
              <a:spcAft>
                <a:spcPts val="600"/>
              </a:spcAft>
              <a:buFont typeface="Arial" panose="020B0604020202020204" pitchFamily="34" charset="0"/>
              <a:buChar char="●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3pPr>
            <a:lvl4pPr marL="16002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Wingdings" panose="05000000000000000000" charset="0"/>
              <a:buChar char="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4pPr>
            <a:lvl5pPr marL="2057400" indent="-228600" eaLnBrk="1" fontAlgn="auto" latinLnBrk="0" hangingPunct="1">
              <a:lnSpc>
                <a:spcPct val="120000"/>
              </a:lnSpc>
              <a:spcAft>
                <a:spcPts val="300"/>
              </a:spcAft>
              <a:buFont typeface="Arial" panose="020B0604020202020204" pitchFamily="34" charset="0"/>
              <a:buChar char="•"/>
              <a:defRPr u="none" strike="noStrike" kern="1200" cap="none" spc="150" normalizeH="0" baseline="0">
                <a:solidFill>
                  <a:schemeClr val="tx1">
                    <a:lumMod val="65000"/>
                    <a:lumOff val="35000"/>
                  </a:schemeClr>
                </a:solidFill>
                <a:uFillTx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5" Type="http://schemas.openxmlformats.org/officeDocument/2006/relationships/theme" Target="../theme/theme2.xml"/><Relationship Id="rId24" Type="http://schemas.openxmlformats.org/officeDocument/2006/relationships/tags" Target="../tags/tag204.xml"/><Relationship Id="rId23" Type="http://schemas.openxmlformats.org/officeDocument/2006/relationships/tags" Target="../tags/tag203.xml"/><Relationship Id="rId22" Type="http://schemas.openxmlformats.org/officeDocument/2006/relationships/tags" Target="../tags/tag202.xml"/><Relationship Id="rId21" Type="http://schemas.openxmlformats.org/officeDocument/2006/relationships/tags" Target="../tags/tag201.xml"/><Relationship Id="rId20" Type="http://schemas.openxmlformats.org/officeDocument/2006/relationships/tags" Target="../tags/tag200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199.xml"/><Relationship Id="rId18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wrap="square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61398"/>
            <a:ext cx="10852237" cy="5388907"/>
          </a:xfrm>
          <a:prstGeom prst="rect">
            <a:avLst/>
          </a:prstGeom>
        </p:spPr>
        <p:txBody>
          <a:bodyPr vert="horz" wrap="square" lIns="90170" tIns="46990" rIns="90170" bIns="4699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216.xml"/><Relationship Id="rId8" Type="http://schemas.openxmlformats.org/officeDocument/2006/relationships/tags" Target="../tags/tag215.xml"/><Relationship Id="rId7" Type="http://schemas.openxmlformats.org/officeDocument/2006/relationships/tags" Target="../tags/tag214.xml"/><Relationship Id="rId6" Type="http://schemas.openxmlformats.org/officeDocument/2006/relationships/tags" Target="../tags/tag213.xml"/><Relationship Id="rId5" Type="http://schemas.openxmlformats.org/officeDocument/2006/relationships/tags" Target="../tags/tag212.xml"/><Relationship Id="rId4" Type="http://schemas.openxmlformats.org/officeDocument/2006/relationships/tags" Target="../tags/tag211.xml"/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6" Type="http://schemas.openxmlformats.org/officeDocument/2006/relationships/slideLayout" Target="../slideLayouts/slideLayout18.xml"/><Relationship Id="rId15" Type="http://schemas.openxmlformats.org/officeDocument/2006/relationships/tags" Target="../tags/tag219.xml"/><Relationship Id="rId14" Type="http://schemas.openxmlformats.org/officeDocument/2006/relationships/image" Target="../media/image10.jpeg"/><Relationship Id="rId13" Type="http://schemas.openxmlformats.org/officeDocument/2006/relationships/tags" Target="../tags/tag218.xml"/><Relationship Id="rId12" Type="http://schemas.openxmlformats.org/officeDocument/2006/relationships/image" Target="../media/image9.jpeg"/><Relationship Id="rId11" Type="http://schemas.openxmlformats.org/officeDocument/2006/relationships/tags" Target="../tags/tag217.xml"/><Relationship Id="rId10" Type="http://schemas.openxmlformats.org/officeDocument/2006/relationships/image" Target="../media/image8.jpeg"/><Relationship Id="rId1" Type="http://schemas.openxmlformats.org/officeDocument/2006/relationships/tags" Target="../tags/tag20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空白演示</a:t>
            </a:r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单击输入您的封面副标题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6"/>
          <p:cNvSpPr txBox="1"/>
          <p:nvPr>
            <p:custDataLst>
              <p:tags r:id="rId1"/>
            </p:custDataLst>
          </p:nvPr>
        </p:nvSpPr>
        <p:spPr>
          <a:xfrm>
            <a:off x="8378748" y="2726306"/>
            <a:ext cx="2671525" cy="1282487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3C3C4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>
              <a:lnSpc>
                <a:spcPct val="130000"/>
              </a:lnSpc>
              <a:spcAft>
                <a:spcPts val="800"/>
              </a:spcAft>
            </a:pPr>
            <a:r>
              <a:rPr lang="zh-CN" altLang="en-US" sz="1600" spc="50" dirty="0">
                <a:ln w="3175">
                  <a:noFill/>
                  <a:prstDash val="dash"/>
                </a:ln>
                <a:solidFill>
                  <a:srgbClr val="3C3C41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pitchFamily="34" charset="-122"/>
              </a:rPr>
              <a:t>基于海量数据统计及用户分级模型、行为追踪模型等，使用AI算法，辅助精细化运营，实现智能决策、智能运营。</a:t>
            </a:r>
            <a:endParaRPr lang="zh-CN" altLang="en-US" sz="1600" spc="50" dirty="0">
              <a:ln w="3175">
                <a:noFill/>
                <a:prstDash val="dash"/>
              </a:ln>
              <a:solidFill>
                <a:srgbClr val="3C3C41">
                  <a:lumMod val="85000"/>
                  <a:lumOff val="15000"/>
                </a:srgbClr>
              </a:solidFill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Title 6"/>
          <p:cNvSpPr txBox="1"/>
          <p:nvPr>
            <p:custDataLst>
              <p:tags r:id="rId2"/>
            </p:custDataLst>
          </p:nvPr>
        </p:nvSpPr>
        <p:spPr>
          <a:xfrm>
            <a:off x="8301355" y="1418590"/>
            <a:ext cx="3187065" cy="62484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sp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3C3C4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>
              <a:lnSpc>
                <a:spcPct val="100000"/>
              </a:lnSpc>
              <a:spcAft>
                <a:spcPts val="800"/>
              </a:spcAft>
              <a:defRPr/>
            </a:pPr>
            <a:r>
              <a:rPr altLang="zh-CN" sz="3600" b="1" spc="30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AI</a:t>
            </a:r>
            <a:r>
              <a:rPr lang="zh-CN" altLang="en-US" sz="3600" b="1" spc="30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系统全应用</a:t>
            </a:r>
            <a:endParaRPr lang="zh-CN" altLang="en-US" sz="3600" b="1" spc="30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1" name="Title 6"/>
          <p:cNvSpPr txBox="1"/>
          <p:nvPr>
            <p:custDataLst>
              <p:tags r:id="rId3"/>
            </p:custDataLst>
          </p:nvPr>
        </p:nvSpPr>
        <p:spPr>
          <a:xfrm>
            <a:off x="527957" y="4949027"/>
            <a:ext cx="2255157" cy="980997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3C3C4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1200" spc="50" dirty="0">
                <a:ln w="3175">
                  <a:noFill/>
                  <a:prstDash val="dash"/>
                </a:ln>
                <a:solidFill>
                  <a:srgbClr val="3C3C41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pitchFamily="34" charset="-122"/>
              </a:rPr>
              <a:t>使用点击预测模型对玩家支付行为进行预测，将点击率最高的计费点展示给玩家进行推荐引导。</a:t>
            </a:r>
            <a:endParaRPr lang="zh-CN" altLang="en-US" sz="1200" spc="50" dirty="0">
              <a:ln w="3175">
                <a:noFill/>
                <a:prstDash val="dash"/>
              </a:ln>
              <a:solidFill>
                <a:srgbClr val="3C3C41">
                  <a:lumMod val="85000"/>
                  <a:lumOff val="15000"/>
                </a:srgbClr>
              </a:solidFill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pitchFamily="34" charset="-122"/>
            </a:endParaRPr>
          </a:p>
        </p:txBody>
      </p:sp>
      <p:sp>
        <p:nvSpPr>
          <p:cNvPr id="23" name="Title 6"/>
          <p:cNvSpPr txBox="1"/>
          <p:nvPr>
            <p:custDataLst>
              <p:tags r:id="rId4"/>
            </p:custDataLst>
          </p:nvPr>
        </p:nvSpPr>
        <p:spPr>
          <a:xfrm>
            <a:off x="527958" y="4490688"/>
            <a:ext cx="2255157" cy="34798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sp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3C3C4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>
              <a:lnSpc>
                <a:spcPct val="100000"/>
              </a:lnSpc>
              <a:spcAft>
                <a:spcPts val="800"/>
              </a:spcAft>
              <a:defRPr/>
            </a:pPr>
            <a:r>
              <a:rPr lang="zh-CN" altLang="en-US" sz="1800" b="1" spc="30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支付推荐</a:t>
            </a:r>
            <a:endParaRPr lang="zh-CN" altLang="en-US" sz="1800" b="1" spc="30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4" name="Title 6"/>
          <p:cNvSpPr txBox="1"/>
          <p:nvPr>
            <p:custDataLst>
              <p:tags r:id="rId5"/>
            </p:custDataLst>
          </p:nvPr>
        </p:nvSpPr>
        <p:spPr>
          <a:xfrm>
            <a:off x="3062212" y="4949027"/>
            <a:ext cx="2114247" cy="980997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3C3C4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1200" spc="50" dirty="0">
                <a:ln w="3175">
                  <a:noFill/>
                  <a:prstDash val="dash"/>
                </a:ln>
                <a:solidFill>
                  <a:srgbClr val="3C3C41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pitchFamily="34" charset="-122"/>
              </a:rPr>
              <a:t>使用热门推荐、个性化推荐、协同过滤等算法模型，将玩家购买或使用可能性最大的道具进行推荐和引导。</a:t>
            </a:r>
            <a:endParaRPr lang="zh-CN" altLang="en-US" sz="1200" spc="50" dirty="0">
              <a:ln w="3175">
                <a:noFill/>
                <a:prstDash val="dash"/>
              </a:ln>
              <a:solidFill>
                <a:srgbClr val="3C3C41">
                  <a:lumMod val="85000"/>
                  <a:lumOff val="15000"/>
                </a:srgbClr>
              </a:solidFill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pitchFamily="34" charset="-122"/>
            </a:endParaRPr>
          </a:p>
        </p:txBody>
      </p:sp>
      <p:sp>
        <p:nvSpPr>
          <p:cNvPr id="25" name="Title 6"/>
          <p:cNvSpPr txBox="1"/>
          <p:nvPr>
            <p:custDataLst>
              <p:tags r:id="rId6"/>
            </p:custDataLst>
          </p:nvPr>
        </p:nvSpPr>
        <p:spPr>
          <a:xfrm>
            <a:off x="3062213" y="4490688"/>
            <a:ext cx="2114247" cy="34798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sp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3C3C4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>
              <a:lnSpc>
                <a:spcPct val="100000"/>
              </a:lnSpc>
              <a:spcAft>
                <a:spcPts val="800"/>
              </a:spcAft>
              <a:defRPr/>
            </a:pPr>
            <a:r>
              <a:rPr lang="zh-CN" altLang="en-US" sz="1800" b="1" spc="30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道具推荐</a:t>
            </a:r>
            <a:endParaRPr lang="zh-CN" altLang="en-US" sz="1800" b="1" spc="30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6" name="Title 6"/>
          <p:cNvSpPr txBox="1"/>
          <p:nvPr>
            <p:custDataLst>
              <p:tags r:id="rId7"/>
            </p:custDataLst>
          </p:nvPr>
        </p:nvSpPr>
        <p:spPr>
          <a:xfrm>
            <a:off x="5523929" y="4949027"/>
            <a:ext cx="2114247" cy="980997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no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3C3C4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just">
              <a:lnSpc>
                <a:spcPct val="130000"/>
              </a:lnSpc>
              <a:spcAft>
                <a:spcPts val="800"/>
              </a:spcAft>
            </a:pPr>
            <a:r>
              <a:rPr lang="zh-CN" altLang="en-US" sz="1200" spc="50" dirty="0">
                <a:ln w="3175">
                  <a:noFill/>
                  <a:prstDash val="dash"/>
                </a:ln>
                <a:solidFill>
                  <a:srgbClr val="3C3C41">
                    <a:lumMod val="85000"/>
                    <a:lumOff val="15000"/>
                  </a:srgbClr>
                </a:solidFill>
                <a:latin typeface="Arial" panose="020B0604020202020204" pitchFamily="34" charset="0"/>
                <a:ea typeface="微软雅黑 Light" panose="020B0502040204020203" pitchFamily="34" charset="-122"/>
                <a:cs typeface="微软雅黑" panose="020B0503020204020204" pitchFamily="34" charset="-122"/>
              </a:rPr>
              <a:t>根据玩家在游戏中的行为和鱼的种类等信息进行分析。计算出玩家对鱼的喜好，攻击习惯等数据，以提高用户ROI为最终目的。自动个性化调整鱼潮，提高玩家生命周期。</a:t>
            </a:r>
            <a:endParaRPr lang="zh-CN" altLang="en-US" sz="1200" spc="50" dirty="0">
              <a:ln w="3175">
                <a:noFill/>
                <a:prstDash val="dash"/>
              </a:ln>
              <a:solidFill>
                <a:srgbClr val="3C3C41">
                  <a:lumMod val="85000"/>
                  <a:lumOff val="15000"/>
                </a:srgbClr>
              </a:solidFill>
              <a:latin typeface="Arial" panose="020B0604020202020204" pitchFamily="34" charset="0"/>
              <a:ea typeface="微软雅黑 Light" panose="020B0502040204020203" pitchFamily="34" charset="-122"/>
              <a:cs typeface="微软雅黑" panose="020B0503020204020204" pitchFamily="34" charset="-122"/>
            </a:endParaRPr>
          </a:p>
        </p:txBody>
      </p:sp>
      <p:sp>
        <p:nvSpPr>
          <p:cNvPr id="27" name="Title 6"/>
          <p:cNvSpPr txBox="1"/>
          <p:nvPr>
            <p:custDataLst>
              <p:tags r:id="rId8"/>
            </p:custDataLst>
          </p:nvPr>
        </p:nvSpPr>
        <p:spPr>
          <a:xfrm>
            <a:off x="5523930" y="4490688"/>
            <a:ext cx="2114247" cy="347980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72000" tIns="36000" rIns="72000" bIns="36000" anchor="t" anchorCtr="0">
            <a:sp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rgbClr val="3C3C4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lvl="0">
              <a:lnSpc>
                <a:spcPct val="100000"/>
              </a:lnSpc>
              <a:spcAft>
                <a:spcPts val="800"/>
              </a:spcAft>
              <a:defRPr/>
            </a:pPr>
            <a:r>
              <a:rPr lang="zh-CN" altLang="en-US" sz="1800" b="1" spc="300" dirty="0">
                <a:ln w="3175">
                  <a:noFill/>
                  <a:prstDash val="dash"/>
                </a:ln>
                <a:latin typeface="Arial" panose="020B0604020202020204" pitchFamily="34" charset="0"/>
                <a:ea typeface="微软雅黑" panose="020B0503020204020204" pitchFamily="34" charset="-122"/>
                <a:cs typeface="微软雅黑" panose="020B0503020204020204" pitchFamily="34" charset="-122"/>
              </a:rPr>
              <a:t>定制鱼潮</a:t>
            </a:r>
            <a:endParaRPr lang="zh-CN" altLang="en-US" sz="1800" b="1" spc="300" dirty="0">
              <a:ln w="3175">
                <a:noFill/>
                <a:prstDash val="dash"/>
              </a:ln>
              <a:latin typeface="Arial" panose="020B0604020202020204" pitchFamily="34" charset="0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0" y="1058863"/>
            <a:ext cx="2247900" cy="31750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600" y="1058863"/>
            <a:ext cx="2247900" cy="31750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000" y="1058863"/>
            <a:ext cx="2247900" cy="3175000"/>
          </a:xfrm>
          <a:prstGeom prst="rect">
            <a:avLst/>
          </a:prstGeom>
        </p:spPr>
      </p:pic>
    </p:spTree>
    <p:custDataLst>
      <p:tags r:id="rId15"/>
    </p:custDataLst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146.xml><?xml version="1.0" encoding="utf-8"?>
<p:tagLst xmlns:p="http://schemas.openxmlformats.org/presentationml/2006/main">
  <p:tag name="KSO_WM_UNIT_TYPE" val="i"/>
  <p:tag name="KSO_WM_UNIT_SUBTYPE" val="h"/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48.xml><?xml version="1.0" encoding="utf-8"?>
<p:tagLst xmlns:p="http://schemas.openxmlformats.org/presentationml/2006/main">
  <p:tag name="KSO_WM_SLIDE_BACKGROUND_TYPE" val="frame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154.xml><?xml version="1.0" encoding="utf-8"?>
<p:tagLst xmlns:p="http://schemas.openxmlformats.org/presentationml/2006/main">
  <p:tag name="KSO_WM_UNIT_TYPE" val="i"/>
  <p:tag name="KSO_WM_UNIT_SUBTYPE" val="h"/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1"/>
  <p:tag name="KSO_WM_UNIT_ID" val="_14*i*1"/>
  <p:tag name="KSO_WM_UNIT_BK_DARK_LIGHT" val="2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162.xml><?xml version="1.0" encoding="utf-8"?>
<p:tagLst xmlns:p="http://schemas.openxmlformats.org/presentationml/2006/main">
  <p:tag name="KSO_WM_UNIT_TYPE" val="i"/>
  <p:tag name="KSO_WM_UNIT_SUBTYPE" val="h"/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1"/>
  <p:tag name="KSO_WM_UNIT_ID" val="_15*i*1"/>
  <p:tag name="KSO_WM_UNIT_BK_DARK_LIGHT" val="2"/>
  <p:tag name="KSO_WM_UNIT_LAYERLEVEL" val="1"/>
  <p:tag name="KSO_WM_TAG_VERSION" val="1.0"/>
  <p:tag name="KSO_WM_BEAUTIFY_FLAG" val="#wm#"/>
</p:tagLst>
</file>

<file path=ppt/tags/tag16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6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171.xml><?xml version="1.0" encoding="utf-8"?>
<p:tagLst xmlns:p="http://schemas.openxmlformats.org/presentationml/2006/main">
  <p:tag name="KSO_WM_UNIT_TYPE" val="i"/>
  <p:tag name="KSO_WM_UNIT_SUBTYPE" val="h"/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1"/>
  <p:tag name="KSO_WM_UNIT_ID" val="_16*i*1"/>
  <p:tag name="KSO_WM_UNIT_BK_DARK_LIGHT" val="2"/>
  <p:tag name="KSO_WM_UNIT_LAYERLEVEL" val="1"/>
  <p:tag name="KSO_WM_TAG_VERSION" val="1.0"/>
  <p:tag name="KSO_WM_BEAUTIFY_FLAG" val="#wm#"/>
</p:tagLst>
</file>

<file path=ppt/tags/tag17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7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TYPE" val="i"/>
  <p:tag name="KSO_WM_UNIT_SUBTYPE" val="h"/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1"/>
  <p:tag name="KSO_WM_UNIT_ID" val="_17*i*1"/>
  <p:tag name="KSO_WM_UNIT_BK_DARK_LIGHT" val="2"/>
  <p:tag name="KSO_WM_UNIT_LAYERLEVEL" val="1"/>
  <p:tag name="KSO_WM_TAG_VERSION" val="1.0"/>
  <p:tag name="KSO_WM_BEAUTIFY_FLAG" val="#wm#"/>
</p:tagLst>
</file>

<file path=ppt/tags/tag18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8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91.xml><?xml version="1.0" encoding="utf-8"?>
<p:tagLst xmlns:p="http://schemas.openxmlformats.org/presentationml/2006/main">
  <p:tag name="KSO_WM_UNIT_TYPE" val="i"/>
  <p:tag name="KSO_WM_UNIT_SUBTYPE" val="h"/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19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3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328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4328"/>
</p:tagLst>
</file>

<file path=ppt/tags/tag2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204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204328"/>
  <p:tag name="KSO_WM_TEMPLATE_SUBCATEGORY" val="0"/>
  <p:tag name="KSO_WM_TEMPLATE_MASTER_TYPE" val="1"/>
  <p:tag name="KSO_WM_TEMPLATE_COLOR_TYPE" val="1"/>
  <p:tag name="KSO_WM_TEMPLATE_MASTER_THUMB_INDEX" val="12"/>
  <p:tag name="KSO_WM_TEMPLATE_THUMBS_INDEX" val="1、4、7、9、12、16、17、21、24、25、26、27、28、31、35、38、41"/>
</p:tagLst>
</file>

<file path=ppt/tags/tag205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20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输入您的封面副标题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176_1*b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207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208.xml><?xml version="1.0" encoding="utf-8"?>
<p:tagLst xmlns:p="http://schemas.openxmlformats.org/presentationml/2006/main">
  <p:tag name="KSO_WM_UNIT_PRESET_TEXT" val="点击输入正文"/>
  <p:tag name="KSO_WM_UNIT_NOCLEAR" val="0"/>
  <p:tag name="KSO_WM_UNIT_VALUE" val="48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1077_1*f*1"/>
  <p:tag name="KSO_WM_TEMPLATE_CATEGORY" val="diagram"/>
  <p:tag name="KSO_WM_TEMPLATE_INDEX" val="20201077"/>
  <p:tag name="KSO_WM_UNIT_LAYERLEVEL" val="1"/>
  <p:tag name="KSO_WM_TAG_VERSION" val="1.0"/>
  <p:tag name="KSO_WM_BEAUTIFY_FLAG" val="#wm#"/>
  <p:tag name="KSO_WM_UNIT_SHOW_EDIT_AREA_INDICATION" val="1"/>
</p:tagLst>
</file>

<file path=ppt/tags/tag209.xml><?xml version="1.0" encoding="utf-8"?>
<p:tagLst xmlns:p="http://schemas.openxmlformats.org/presentationml/2006/main">
  <p:tag name="KSO_WM_UNIT_ISCONTENTSTITLE" val="0"/>
  <p:tag name="KSO_WM_UNIT_PRESET_TEXT" val="点击输入大标题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01077_1*a*1"/>
  <p:tag name="KSO_WM_TEMPLATE_CATEGORY" val="diagram"/>
  <p:tag name="KSO_WM_TEMPLATE_INDEX" val="20201077"/>
  <p:tag name="KSO_WM_UNIT_LAYERLEVEL" val="1"/>
  <p:tag name="KSO_WM_TAG_VERSION" val="1.0"/>
  <p:tag name="KSO_WM_BEAUTIFY_FLAG" val="#wm#"/>
  <p:tag name="KSO_WM_UNIT_SHOW_EDIT_AREA_INDICATION" val="1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UNIT_PRESET_TEXT" val="点击输入正文"/>
  <p:tag name="KSO_WM_UNIT_NOCLEAR" val="0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1_1"/>
  <p:tag name="KSO_WM_UNIT_ID" val="diagram20201077_1*h_f*1_1"/>
  <p:tag name="KSO_WM_TEMPLATE_CATEGORY" val="diagram"/>
  <p:tag name="KSO_WM_TEMPLATE_INDEX" val="20201077"/>
  <p:tag name="KSO_WM_UNIT_LAYERLEVEL" val="1_1"/>
  <p:tag name="KSO_WM_TAG_VERSION" val="1.0"/>
  <p:tag name="KSO_WM_BEAUTIFY_FLAG" val="#wm#"/>
  <p:tag name="KSO_WM_UNIT_SHOW_EDIT_AREA_INDICATION" val="1"/>
</p:tagLst>
</file>

<file path=ppt/tags/tag211.xml><?xml version="1.0" encoding="utf-8"?>
<p:tagLst xmlns:p="http://schemas.openxmlformats.org/presentationml/2006/main">
  <p:tag name="KSO_WM_UNIT_ISCONTENTSTITLE" val="0"/>
  <p:tag name="KSO_WM_UNIT_PRESET_TEXT" val="输入大标题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1_1"/>
  <p:tag name="KSO_WM_UNIT_ID" val="diagram20201077_1*h_a*1_1"/>
  <p:tag name="KSO_WM_TEMPLATE_CATEGORY" val="diagram"/>
  <p:tag name="KSO_WM_TEMPLATE_INDEX" val="20201077"/>
  <p:tag name="KSO_WM_UNIT_LAYERLEVEL" val="1_1"/>
  <p:tag name="KSO_WM_TAG_VERSION" val="1.0"/>
  <p:tag name="KSO_WM_BEAUTIFY_FLAG" val="#wm#"/>
  <p:tag name="KSO_WM_UNIT_SHOW_EDIT_AREA_INDICATION" val="1"/>
</p:tagLst>
</file>

<file path=ppt/tags/tag212.xml><?xml version="1.0" encoding="utf-8"?>
<p:tagLst xmlns:p="http://schemas.openxmlformats.org/presentationml/2006/main">
  <p:tag name="KSO_WM_UNIT_PRESET_TEXT" val="点击输入正文"/>
  <p:tag name="KSO_WM_UNIT_NOCLEAR" val="0"/>
  <p:tag name="KSO_WM_UNIT_VALUE" val="48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2_1"/>
  <p:tag name="KSO_WM_UNIT_ID" val="diagram20201077_1*h_f*2_1"/>
  <p:tag name="KSO_WM_TEMPLATE_CATEGORY" val="diagram"/>
  <p:tag name="KSO_WM_TEMPLATE_INDEX" val="20201077"/>
  <p:tag name="KSO_WM_UNIT_LAYERLEVEL" val="1_1"/>
  <p:tag name="KSO_WM_TAG_VERSION" val="1.0"/>
  <p:tag name="KSO_WM_BEAUTIFY_FLAG" val="#wm#"/>
  <p:tag name="KSO_WM_UNIT_SHOW_EDIT_AREA_INDICATION" val="1"/>
</p:tagLst>
</file>

<file path=ppt/tags/tag213.xml><?xml version="1.0" encoding="utf-8"?>
<p:tagLst xmlns:p="http://schemas.openxmlformats.org/presentationml/2006/main">
  <p:tag name="KSO_WM_UNIT_ISCONTENTSTITLE" val="0"/>
  <p:tag name="KSO_WM_UNIT_PRESET_TEXT" val="输入大标题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2_1"/>
  <p:tag name="KSO_WM_UNIT_ID" val="diagram20201077_1*h_a*2_1"/>
  <p:tag name="KSO_WM_TEMPLATE_CATEGORY" val="diagram"/>
  <p:tag name="KSO_WM_TEMPLATE_INDEX" val="20201077"/>
  <p:tag name="KSO_WM_UNIT_LAYERLEVEL" val="1_1"/>
  <p:tag name="KSO_WM_TAG_VERSION" val="1.0"/>
  <p:tag name="KSO_WM_BEAUTIFY_FLAG" val="#wm#"/>
  <p:tag name="KSO_WM_UNIT_SHOW_EDIT_AREA_INDICATION" val="1"/>
</p:tagLst>
</file>

<file path=ppt/tags/tag214.xml><?xml version="1.0" encoding="utf-8"?>
<p:tagLst xmlns:p="http://schemas.openxmlformats.org/presentationml/2006/main">
  <p:tag name="KSO_WM_UNIT_PRESET_TEXT" val="点击输入正文"/>
  <p:tag name="KSO_WM_UNIT_NOCLEAR" val="0"/>
  <p:tag name="KSO_WM_UNIT_VALUE" val="48"/>
  <p:tag name="KSO_WM_UNIT_HIGHLIGHT" val="0"/>
  <p:tag name="KSO_WM_UNIT_COMPATIBLE" val="0"/>
  <p:tag name="KSO_WM_UNIT_DIAGRAM_ISNUMVISUAL" val="0"/>
  <p:tag name="KSO_WM_UNIT_DIAGRAM_ISREFERUNIT" val="0"/>
  <p:tag name="KSO_WM_UNIT_TYPE" val="h_f"/>
  <p:tag name="KSO_WM_UNIT_INDEX" val="3_1"/>
  <p:tag name="KSO_WM_UNIT_ID" val="diagram20201077_1*h_f*3_1"/>
  <p:tag name="KSO_WM_TEMPLATE_CATEGORY" val="diagram"/>
  <p:tag name="KSO_WM_TEMPLATE_INDEX" val="20201077"/>
  <p:tag name="KSO_WM_UNIT_LAYERLEVEL" val="1_1"/>
  <p:tag name="KSO_WM_TAG_VERSION" val="1.0"/>
  <p:tag name="KSO_WM_BEAUTIFY_FLAG" val="#wm#"/>
  <p:tag name="KSO_WM_UNIT_SHOW_EDIT_AREA_INDICATION" val="1"/>
</p:tagLst>
</file>

<file path=ppt/tags/tag215.xml><?xml version="1.0" encoding="utf-8"?>
<p:tagLst xmlns:p="http://schemas.openxmlformats.org/presentationml/2006/main">
  <p:tag name="KSO_WM_UNIT_ISCONTENTSTITLE" val="0"/>
  <p:tag name="KSO_WM_UNIT_PRESET_TEXT" val="输入大标题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h_a"/>
  <p:tag name="KSO_WM_UNIT_INDEX" val="3_1"/>
  <p:tag name="KSO_WM_UNIT_ID" val="diagram20201077_1*h_a*3_1"/>
  <p:tag name="KSO_WM_TEMPLATE_CATEGORY" val="diagram"/>
  <p:tag name="KSO_WM_TEMPLATE_INDEX" val="20201077"/>
  <p:tag name="KSO_WM_UNIT_LAYERLEVEL" val="1_1"/>
  <p:tag name="KSO_WM_TAG_VERSION" val="1.0"/>
  <p:tag name="KSO_WM_BEAUTIFY_FLAG" val="#wm#"/>
  <p:tag name="KSO_WM_UNIT_SHOW_EDIT_AREA_INDICATION" val="1"/>
</p:tagLst>
</file>

<file path=ppt/tags/tag216.xml><?xml version="1.0" encoding="utf-8"?>
<p:tagLst xmlns:p="http://schemas.openxmlformats.org/presentationml/2006/main">
  <p:tag name="KSO_WM_UNIT_VALUE" val="881*624"/>
  <p:tag name="KSO_WM_UNIT_HIGHLIGHT" val="0"/>
  <p:tag name="KSO_WM_UNIT_COMPATIBLE" val="0"/>
  <p:tag name="KSO_WM_UNIT_DIAGRAM_ISNUMVISUAL" val="0"/>
  <p:tag name="KSO_WM_UNIT_DIAGRAM_ISREFERUNIT" val="0"/>
  <p:tag name="KSO_WM_UNIT_TYPE" val="h_d"/>
  <p:tag name="KSO_WM_UNIT_INDEX" val="1_1"/>
  <p:tag name="KSO_WM_UNIT_ID" val="diagram20201077_1*h_d*1_1"/>
  <p:tag name="KSO_WM_TEMPLATE_CATEGORY" val="diagram"/>
  <p:tag name="KSO_WM_TEMPLATE_INDEX" val="20201077"/>
  <p:tag name="KSO_WM_UNIT_LAYERLEVEL" val="1_1"/>
  <p:tag name="KSO_WM_TAG_VERSION" val="1.0"/>
  <p:tag name="KSO_WM_BEAUTIFY_FLAG" val="#wm#"/>
</p:tagLst>
</file>

<file path=ppt/tags/tag217.xml><?xml version="1.0" encoding="utf-8"?>
<p:tagLst xmlns:p="http://schemas.openxmlformats.org/presentationml/2006/main">
  <p:tag name="KSO_WM_UNIT_VALUE" val="881*624"/>
  <p:tag name="KSO_WM_UNIT_HIGHLIGHT" val="0"/>
  <p:tag name="KSO_WM_UNIT_COMPATIBLE" val="0"/>
  <p:tag name="KSO_WM_UNIT_DIAGRAM_ISNUMVISUAL" val="0"/>
  <p:tag name="KSO_WM_UNIT_DIAGRAM_ISREFERUNIT" val="0"/>
  <p:tag name="KSO_WM_UNIT_TYPE" val="h_d"/>
  <p:tag name="KSO_WM_UNIT_INDEX" val="2_1"/>
  <p:tag name="KSO_WM_UNIT_ID" val="diagram20201077_1*h_d*2_1"/>
  <p:tag name="KSO_WM_TEMPLATE_CATEGORY" val="diagram"/>
  <p:tag name="KSO_WM_TEMPLATE_INDEX" val="20201077"/>
  <p:tag name="KSO_WM_UNIT_LAYERLEVEL" val="1_1"/>
  <p:tag name="KSO_WM_TAG_VERSION" val="1.0"/>
  <p:tag name="KSO_WM_BEAUTIFY_FLAG" val="#wm#"/>
</p:tagLst>
</file>

<file path=ppt/tags/tag218.xml><?xml version="1.0" encoding="utf-8"?>
<p:tagLst xmlns:p="http://schemas.openxmlformats.org/presentationml/2006/main">
  <p:tag name="KSO_WM_UNIT_VALUE" val="881*624"/>
  <p:tag name="KSO_WM_UNIT_HIGHLIGHT" val="0"/>
  <p:tag name="KSO_WM_UNIT_COMPATIBLE" val="0"/>
  <p:tag name="KSO_WM_UNIT_DIAGRAM_ISNUMVISUAL" val="0"/>
  <p:tag name="KSO_WM_UNIT_DIAGRAM_ISREFERUNIT" val="0"/>
  <p:tag name="KSO_WM_UNIT_TYPE" val="h_d"/>
  <p:tag name="KSO_WM_UNIT_INDEX" val="3_1"/>
  <p:tag name="KSO_WM_UNIT_ID" val="diagram20201077_1*h_d*3_1"/>
  <p:tag name="KSO_WM_TEMPLATE_CATEGORY" val="diagram"/>
  <p:tag name="KSO_WM_TEMPLATE_INDEX" val="20201077"/>
  <p:tag name="KSO_WM_UNIT_LAYERLEVEL" val="1_1"/>
  <p:tag name="KSO_WM_TAG_VERSION" val="1.0"/>
  <p:tag name="KSO_WM_BEAUTIFY_FLAG" val="#wm#"/>
</p:tagLst>
</file>

<file path=ppt/tags/tag219.xml><?xml version="1.0" encoding="utf-8"?>
<p:tagLst xmlns:p="http://schemas.openxmlformats.org/presentationml/2006/main">
  <p:tag name="KSO_WM_BEAUTIFY_FLAG" val="#wm#"/>
  <p:tag name="KSO_WM_TEMPLATE_CATEGORY" val="diagram"/>
  <p:tag name="KSO_WM_TEMPLATE_INDEX" val="20201077"/>
  <p:tag name="KSO_WM_SLIDE_ID" val="diagram20201077_1"/>
  <p:tag name="KSO_WM_TEMPLATE_SUBCATEGORY" val="0"/>
  <p:tag name="KSO_WM_SLIDE_ITEM_CNT" val="0"/>
  <p:tag name="KSO_WM_SLIDE_INDEX" val="1"/>
  <p:tag name="KSO_WM_TAG_VERSION" val="1.0"/>
  <p:tag name="KSO_WM_SLIDE_LAYOUT" val="a_f_h"/>
  <p:tag name="KSO_WM_SLIDE_LAYOUT_CNT" val="1_1_3"/>
  <p:tag name="KSO_WM_SLIDE_TYPE" val="text"/>
  <p:tag name="KSO_WM_SLIDE_SUBTYPE" val="picTxt"/>
  <p:tag name="KSO_WM_SLIDE_SIZE" val="564.877*383.556"/>
  <p:tag name="KSO_WM_SLIDE_POSITION" val="41.5714*83.375"/>
  <p:tag name="KSO_WM_UNIT_SHOW_EDIT_AREA_INDICATION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LAYERLEVEL" val="1"/>
  <p:tag name="KSO_WM_TAG_VERSION" val="1.0"/>
  <p:tag name="KSO_WM_BEAUTIFY_FLAG" val="#wm#"/>
  <p:tag name="KSO_WM_UNIT_TYPE" val="y"/>
  <p:tag name="KSO_WM_UNIT_INDEX" val="1"/>
  <p:tag name="KSO_WM_UNIT_ID" val="_1*y*1"/>
  <p:tag name="KSO_WM_SLIDE_BACKGROUND_MASK_FLAG" val="1"/>
</p:tagLst>
</file>

<file path=ppt/tags/tag7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自定义 71">
      <a:dk1>
        <a:srgbClr val="000000"/>
      </a:dk1>
      <a:lt1>
        <a:srgbClr val="FFFFFF"/>
      </a:lt1>
      <a:dk2>
        <a:srgbClr val="EFECEC"/>
      </a:dk2>
      <a:lt2>
        <a:srgbClr val="FDFCFC"/>
      </a:lt2>
      <a:accent1>
        <a:srgbClr val="D3A991"/>
      </a:accent1>
      <a:accent2>
        <a:srgbClr val="C5B09B"/>
      </a:accent2>
      <a:accent3>
        <a:srgbClr val="B0B19D"/>
      </a:accent3>
      <a:accent4>
        <a:srgbClr val="A5BBAC"/>
      </a:accent4>
      <a:accent5>
        <a:srgbClr val="88BEAF"/>
      </a:accent5>
      <a:accent6>
        <a:srgbClr val="9AD6CD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WPS 演示</Application>
  <PresentationFormat>宽屏</PresentationFormat>
  <Paragraphs>20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汉仪旗黑-85S</vt:lpstr>
      <vt:lpstr>Segoe UI</vt:lpstr>
      <vt:lpstr>微软雅黑 Light</vt:lpstr>
      <vt:lpstr>Office 主题​​</vt:lpstr>
      <vt:lpstr>1_Office 主题​​</vt:lpstr>
      <vt:lpstr>空白演示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废存档</cp:lastModifiedBy>
  <cp:revision>172</cp:revision>
  <dcterms:created xsi:type="dcterms:W3CDTF">2019-06-19T02:08:00Z</dcterms:created>
  <dcterms:modified xsi:type="dcterms:W3CDTF">2020-12-04T06:17:54Z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2052-11.1.0.10132</vt:lpwstr>
  </property>
</Properties>
</file>