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3"/>
    <p:sldMasterId id="2147483682" r:id="rId4"/>
  </p:sldMasterIdLst>
  <p:notesMasterIdLst>
    <p:notesMasterId r:id="rId8"/>
  </p:notesMasterIdLst>
  <p:sldIdLst>
    <p:sldId id="262" r:id="rId5"/>
    <p:sldId id="264" r:id="rId6"/>
    <p:sldId id="276" r:id="rId7"/>
    <p:sldId id="299" r:id="rId9"/>
    <p:sldId id="308" r:id="rId10"/>
    <p:sldId id="303" r:id="rId11"/>
    <p:sldId id="297" r:id="rId12"/>
    <p:sldId id="302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0" r:id="rId24"/>
    <p:sldId id="28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2"/>
    <a:srgbClr val="778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74"/>
  </p:normalViewPr>
  <p:slideViewPr>
    <p:cSldViewPr snapToGrid="0" snapToObjects="1">
      <p:cViewPr>
        <p:scale>
          <a:sx n="100" d="100"/>
          <a:sy n="100" d="100"/>
        </p:scale>
        <p:origin x="3640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571C6-664F-6641-B2B5-F0E70ADFF8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E456-22FF-4541-8AB9-270A0C1C56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71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3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143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5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52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5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7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84.xml"/><Relationship Id="rId4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83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9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92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0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0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0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7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213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0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4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5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6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27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895130" y="2264820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225195" y="3905025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70694" y="3905025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1"/>
            </p:custDataLst>
          </p:nvPr>
        </p:nvCxnSpPr>
        <p:spPr>
          <a:xfrm>
            <a:off x="2970378" y="3676425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2"/>
            </p:custDataLst>
          </p:nvPr>
        </p:nvSpPr>
        <p:spPr>
          <a:xfrm>
            <a:off x="2895449" y="1613310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2827655" y="4516244"/>
            <a:ext cx="6536690" cy="53420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2827655" y="3580972"/>
            <a:ext cx="6536690" cy="83566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44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425946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1736090" y="2301474"/>
            <a:ext cx="4359910" cy="117221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1736090" y="3579542"/>
            <a:ext cx="4359910" cy="468818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0"/>
            </p:custDataLst>
          </p:nvPr>
        </p:nvCxnSpPr>
        <p:spPr>
          <a:xfrm flipV="1">
            <a:off x="1431925" y="2466574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425946"/>
            <a:ext cx="720090" cy="4320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946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885878"/>
            <a:ext cx="1620202" cy="9721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878"/>
            <a:ext cx="1620202" cy="9721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895130" y="2264820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225195" y="3905025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70694" y="3905025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1"/>
            </p:custDataLst>
          </p:nvPr>
        </p:nvCxnSpPr>
        <p:spPr>
          <a:xfrm>
            <a:off x="2970378" y="3676425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2"/>
            </p:custDataLst>
          </p:nvPr>
        </p:nvSpPr>
        <p:spPr>
          <a:xfrm>
            <a:off x="2895449" y="1613310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2827655" y="4516244"/>
            <a:ext cx="6536690" cy="53420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2827655" y="3580972"/>
            <a:ext cx="6536690" cy="83566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kumimoji="0" lang="zh-CN" altLang="en-US" sz="44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425946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1736090" y="2301474"/>
            <a:ext cx="4359910" cy="117221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1736090" y="3579542"/>
            <a:ext cx="4359910" cy="468818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0"/>
            </p:custDataLst>
          </p:nvPr>
        </p:nvCxnSpPr>
        <p:spPr>
          <a:xfrm flipV="1">
            <a:off x="1431925" y="2466574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425946"/>
            <a:ext cx="720090" cy="4320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946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885878"/>
            <a:ext cx="1620202" cy="9721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878"/>
            <a:ext cx="1620202" cy="9721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48" y="332889"/>
            <a:ext cx="1215029" cy="30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DF06-A738-D14F-A7DD-24D377EC6A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13F8-8AD6-AD4A-AB6C-47A65D673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5" Type="http://schemas.openxmlformats.org/officeDocument/2006/relationships/theme" Target="../theme/theme2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6" Type="http://schemas.openxmlformats.org/officeDocument/2006/relationships/theme" Target="../theme/theme3.xml"/><Relationship Id="rId25" Type="http://schemas.openxmlformats.org/officeDocument/2006/relationships/tags" Target="../tags/tag284.xml"/><Relationship Id="rId24" Type="http://schemas.openxmlformats.org/officeDocument/2006/relationships/tags" Target="../tags/tag283.xml"/><Relationship Id="rId23" Type="http://schemas.openxmlformats.org/officeDocument/2006/relationships/tags" Target="../tags/tag282.xml"/><Relationship Id="rId22" Type="http://schemas.openxmlformats.org/officeDocument/2006/relationships/tags" Target="../tags/tag281.xml"/><Relationship Id="rId21" Type="http://schemas.openxmlformats.org/officeDocument/2006/relationships/tags" Target="../tags/tag280.xml"/><Relationship Id="rId20" Type="http://schemas.openxmlformats.org/officeDocument/2006/relationships/tags" Target="../tags/tag279.xml"/><Relationship Id="rId2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image" Target="../media/image1.png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image" Target="../media/image14.jpe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21.xml"/><Relationship Id="rId15" Type="http://schemas.openxmlformats.org/officeDocument/2006/relationships/tags" Target="../tags/tag515.xml"/><Relationship Id="rId14" Type="http://schemas.openxmlformats.org/officeDocument/2006/relationships/image" Target="../media/image16.png"/><Relationship Id="rId13" Type="http://schemas.openxmlformats.org/officeDocument/2006/relationships/tags" Target="../tags/tag514.xml"/><Relationship Id="rId12" Type="http://schemas.openxmlformats.org/officeDocument/2006/relationships/image" Target="../media/image15.png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2.xml"/><Relationship Id="rId8" Type="http://schemas.openxmlformats.org/officeDocument/2006/relationships/image" Target="../media/image16.png"/><Relationship Id="rId7" Type="http://schemas.openxmlformats.org/officeDocument/2006/relationships/tags" Target="../tags/tag521.xml"/><Relationship Id="rId6" Type="http://schemas.openxmlformats.org/officeDocument/2006/relationships/image" Target="../media/image15.png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0" Type="http://schemas.openxmlformats.org/officeDocument/2006/relationships/slideLayout" Target="../slideLayouts/slideLayout21.xml"/><Relationship Id="rId1" Type="http://schemas.openxmlformats.org/officeDocument/2006/relationships/tags" Target="../tags/tag5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529.xml"/><Relationship Id="rId7" Type="http://schemas.openxmlformats.org/officeDocument/2006/relationships/tags" Target="../tags/tag528.xml"/><Relationship Id="rId6" Type="http://schemas.openxmlformats.org/officeDocument/2006/relationships/tags" Target="../tags/tag527.xml"/><Relationship Id="rId5" Type="http://schemas.openxmlformats.org/officeDocument/2006/relationships/image" Target="../media/image1.png"/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image" Target="../media/image1.png"/><Relationship Id="rId4" Type="http://schemas.openxmlformats.org/officeDocument/2006/relationships/tags" Target="../tags/tag533.xml"/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3" Type="http://schemas.openxmlformats.org/officeDocument/2006/relationships/tags" Target="../tags/tag544.xml"/><Relationship Id="rId2" Type="http://schemas.openxmlformats.org/officeDocument/2006/relationships/image" Target="../media/image17.png"/><Relationship Id="rId15" Type="http://schemas.openxmlformats.org/officeDocument/2006/relationships/slideLayout" Target="../slideLayouts/slideLayout21.xml"/><Relationship Id="rId14" Type="http://schemas.openxmlformats.org/officeDocument/2006/relationships/tags" Target="../tags/tag555.xml"/><Relationship Id="rId13" Type="http://schemas.openxmlformats.org/officeDocument/2006/relationships/tags" Target="../tags/tag554.xml"/><Relationship Id="rId12" Type="http://schemas.openxmlformats.org/officeDocument/2006/relationships/tags" Target="../tags/tag553.xml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tags" Target="../tags/tag54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62.xml"/><Relationship Id="rId8" Type="http://schemas.openxmlformats.org/officeDocument/2006/relationships/tags" Target="../tags/tag561.xml"/><Relationship Id="rId7" Type="http://schemas.openxmlformats.org/officeDocument/2006/relationships/tags" Target="../tags/tag560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image" Target="../media/image19.jpeg"/><Relationship Id="rId3" Type="http://schemas.openxmlformats.org/officeDocument/2006/relationships/tags" Target="../tags/tag557.xml"/><Relationship Id="rId2" Type="http://schemas.openxmlformats.org/officeDocument/2006/relationships/image" Target="../media/image18.jpeg"/><Relationship Id="rId14" Type="http://schemas.openxmlformats.org/officeDocument/2006/relationships/slideLayout" Target="../slideLayouts/slideLayout21.xml"/><Relationship Id="rId13" Type="http://schemas.openxmlformats.org/officeDocument/2006/relationships/tags" Target="../tags/tag566.xml"/><Relationship Id="rId12" Type="http://schemas.openxmlformats.org/officeDocument/2006/relationships/tags" Target="../tags/tag565.xml"/><Relationship Id="rId11" Type="http://schemas.openxmlformats.org/officeDocument/2006/relationships/tags" Target="../tags/tag564.xml"/><Relationship Id="rId10" Type="http://schemas.openxmlformats.org/officeDocument/2006/relationships/tags" Target="../tags/tag563.xml"/><Relationship Id="rId1" Type="http://schemas.openxmlformats.org/officeDocument/2006/relationships/tags" Target="../tags/tag55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73.xml"/><Relationship Id="rId8" Type="http://schemas.openxmlformats.org/officeDocument/2006/relationships/image" Target="../media/image21.jpeg"/><Relationship Id="rId7" Type="http://schemas.openxmlformats.org/officeDocument/2006/relationships/tags" Target="../tags/tag572.xml"/><Relationship Id="rId6" Type="http://schemas.openxmlformats.org/officeDocument/2006/relationships/image" Target="../media/image20.jpeg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4" Type="http://schemas.openxmlformats.org/officeDocument/2006/relationships/slideLayout" Target="../slideLayouts/slideLayout21.xml"/><Relationship Id="rId13" Type="http://schemas.openxmlformats.org/officeDocument/2006/relationships/tags" Target="../tags/tag577.xml"/><Relationship Id="rId12" Type="http://schemas.openxmlformats.org/officeDocument/2006/relationships/tags" Target="../tags/tag576.xml"/><Relationship Id="rId11" Type="http://schemas.openxmlformats.org/officeDocument/2006/relationships/tags" Target="../tags/tag575.xml"/><Relationship Id="rId10" Type="http://schemas.openxmlformats.org/officeDocument/2006/relationships/tags" Target="../tags/tag574.xml"/><Relationship Id="rId1" Type="http://schemas.openxmlformats.org/officeDocument/2006/relationships/tags" Target="../tags/tag5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tags" Target="../tags/tag581.xml"/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91.xml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tags" Target="../tags/tag587.xml"/><Relationship Id="rId3" Type="http://schemas.openxmlformats.org/officeDocument/2006/relationships/tags" Target="../tags/tag586.xml"/><Relationship Id="rId25" Type="http://schemas.openxmlformats.org/officeDocument/2006/relationships/notesSlide" Target="../notesSlides/notesSlide7.xml"/><Relationship Id="rId24" Type="http://schemas.openxmlformats.org/officeDocument/2006/relationships/slideLayout" Target="../slideLayouts/slideLayout14.xml"/><Relationship Id="rId23" Type="http://schemas.openxmlformats.org/officeDocument/2006/relationships/tags" Target="../tags/tag605.xml"/><Relationship Id="rId22" Type="http://schemas.openxmlformats.org/officeDocument/2006/relationships/tags" Target="../tags/tag604.xml"/><Relationship Id="rId21" Type="http://schemas.openxmlformats.org/officeDocument/2006/relationships/tags" Target="../tags/tag603.xml"/><Relationship Id="rId20" Type="http://schemas.openxmlformats.org/officeDocument/2006/relationships/tags" Target="../tags/tag602.xml"/><Relationship Id="rId2" Type="http://schemas.openxmlformats.org/officeDocument/2006/relationships/tags" Target="../tags/tag585.xml"/><Relationship Id="rId19" Type="http://schemas.openxmlformats.org/officeDocument/2006/relationships/tags" Target="../tags/tag601.xml"/><Relationship Id="rId18" Type="http://schemas.openxmlformats.org/officeDocument/2006/relationships/tags" Target="../tags/tag600.xml"/><Relationship Id="rId17" Type="http://schemas.openxmlformats.org/officeDocument/2006/relationships/tags" Target="../tags/tag599.xml"/><Relationship Id="rId16" Type="http://schemas.openxmlformats.org/officeDocument/2006/relationships/tags" Target="../tags/tag598.xml"/><Relationship Id="rId15" Type="http://schemas.openxmlformats.org/officeDocument/2006/relationships/tags" Target="../tags/tag597.xml"/><Relationship Id="rId14" Type="http://schemas.openxmlformats.org/officeDocument/2006/relationships/tags" Target="../tags/tag596.xml"/><Relationship Id="rId13" Type="http://schemas.openxmlformats.org/officeDocument/2006/relationships/tags" Target="../tags/tag595.xml"/><Relationship Id="rId12" Type="http://schemas.openxmlformats.org/officeDocument/2006/relationships/tags" Target="../tags/tag594.xml"/><Relationship Id="rId11" Type="http://schemas.openxmlformats.org/officeDocument/2006/relationships/tags" Target="../tags/tag593.xml"/><Relationship Id="rId10" Type="http://schemas.openxmlformats.org/officeDocument/2006/relationships/tags" Target="../tags/tag592.xml"/><Relationship Id="rId1" Type="http://schemas.openxmlformats.org/officeDocument/2006/relationships/tags" Target="../tags/tag5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312.xml"/><Relationship Id="rId21" Type="http://schemas.openxmlformats.org/officeDocument/2006/relationships/tags" Target="../tags/tag311.xml"/><Relationship Id="rId20" Type="http://schemas.openxmlformats.org/officeDocument/2006/relationships/tags" Target="../tags/tag310.xml"/><Relationship Id="rId2" Type="http://schemas.openxmlformats.org/officeDocument/2006/relationships/image" Target="../media/image9.jpeg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320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notesSlide" Target="../notesSlides/notesSlide2.xml"/><Relationship Id="rId28" Type="http://schemas.openxmlformats.org/officeDocument/2006/relationships/slideLayout" Target="../slideLayouts/slideLayout39.xml"/><Relationship Id="rId27" Type="http://schemas.openxmlformats.org/officeDocument/2006/relationships/tags" Target="../tags/tag340.xml"/><Relationship Id="rId26" Type="http://schemas.openxmlformats.org/officeDocument/2006/relationships/tags" Target="../tags/tag339.xml"/><Relationship Id="rId25" Type="http://schemas.openxmlformats.org/officeDocument/2006/relationships/image" Target="../media/image1.png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image" Target="../media/image3.png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tags" Target="../tags/tag3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58.xml"/><Relationship Id="rId17" Type="http://schemas.openxmlformats.org/officeDocument/2006/relationships/tags" Target="../tags/tag357.xml"/><Relationship Id="rId16" Type="http://schemas.openxmlformats.org/officeDocument/2006/relationships/tags" Target="../tags/tag356.xml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1" Type="http://schemas.openxmlformats.org/officeDocument/2006/relationships/slideLayout" Target="../slideLayouts/slideLayout21.xml"/><Relationship Id="rId40" Type="http://schemas.openxmlformats.org/officeDocument/2006/relationships/tags" Target="../tags/tag393.xml"/><Relationship Id="rId4" Type="http://schemas.openxmlformats.org/officeDocument/2006/relationships/tags" Target="../tags/tag360.xml"/><Relationship Id="rId39" Type="http://schemas.openxmlformats.org/officeDocument/2006/relationships/tags" Target="../tags/tag392.xml"/><Relationship Id="rId38" Type="http://schemas.openxmlformats.org/officeDocument/2006/relationships/tags" Target="../tags/tag391.xml"/><Relationship Id="rId37" Type="http://schemas.openxmlformats.org/officeDocument/2006/relationships/image" Target="../media/image1.png"/><Relationship Id="rId36" Type="http://schemas.openxmlformats.org/officeDocument/2006/relationships/tags" Target="../tags/tag390.xml"/><Relationship Id="rId35" Type="http://schemas.openxmlformats.org/officeDocument/2006/relationships/tags" Target="../tags/tag389.xml"/><Relationship Id="rId34" Type="http://schemas.openxmlformats.org/officeDocument/2006/relationships/tags" Target="../tags/tag388.xml"/><Relationship Id="rId33" Type="http://schemas.openxmlformats.org/officeDocument/2006/relationships/tags" Target="../tags/tag387.xml"/><Relationship Id="rId32" Type="http://schemas.openxmlformats.org/officeDocument/2006/relationships/tags" Target="../tags/tag386.xml"/><Relationship Id="rId31" Type="http://schemas.openxmlformats.org/officeDocument/2006/relationships/tags" Target="../tags/tag385.xml"/><Relationship Id="rId30" Type="http://schemas.openxmlformats.org/officeDocument/2006/relationships/tags" Target="../tags/tag384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383.xml"/><Relationship Id="rId28" Type="http://schemas.openxmlformats.org/officeDocument/2006/relationships/tags" Target="../tags/tag382.xml"/><Relationship Id="rId27" Type="http://schemas.openxmlformats.org/officeDocument/2006/relationships/tags" Target="../tags/tag381.xml"/><Relationship Id="rId26" Type="http://schemas.openxmlformats.org/officeDocument/2006/relationships/tags" Target="../tags/tag380.xml"/><Relationship Id="rId25" Type="http://schemas.openxmlformats.org/officeDocument/2006/relationships/tags" Target="../tags/tag379.xml"/><Relationship Id="rId24" Type="http://schemas.openxmlformats.org/officeDocument/2006/relationships/tags" Target="../tags/tag378.xml"/><Relationship Id="rId23" Type="http://schemas.openxmlformats.org/officeDocument/2006/relationships/tags" Target="../tags/tag377.xml"/><Relationship Id="rId22" Type="http://schemas.openxmlformats.org/officeDocument/2006/relationships/tags" Target="../tags/tag376.xml"/><Relationship Id="rId21" Type="http://schemas.openxmlformats.org/officeDocument/2006/relationships/tags" Target="../tags/tag375.xml"/><Relationship Id="rId20" Type="http://schemas.openxmlformats.org/officeDocument/2006/relationships/tags" Target="../tags/tag374.xml"/><Relationship Id="rId2" Type="http://schemas.openxmlformats.org/officeDocument/2006/relationships/image" Target="../media/image3.png"/><Relationship Id="rId19" Type="http://schemas.openxmlformats.org/officeDocument/2006/relationships/tags" Target="../tags/tag373.xml"/><Relationship Id="rId18" Type="http://schemas.openxmlformats.org/officeDocument/2006/relationships/tags" Target="../tags/tag372.xml"/><Relationship Id="rId17" Type="http://schemas.openxmlformats.org/officeDocument/2006/relationships/tags" Target="../tags/tag371.xml"/><Relationship Id="rId16" Type="http://schemas.openxmlformats.org/officeDocument/2006/relationships/tags" Target="../tags/tag370.xml"/><Relationship Id="rId15" Type="http://schemas.openxmlformats.org/officeDocument/2006/relationships/tags" Target="../tags/tag369.xml"/><Relationship Id="rId14" Type="http://schemas.openxmlformats.org/officeDocument/2006/relationships/tags" Target="../tags/tag36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tags" Target="../tags/tag3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image" Target="file:///C:\Users\1V994W2\PycharmProjects\PPT_Background_Generation/pic_temp/1_pic_quater_right_up.png" TargetMode="External"/><Relationship Id="rId68" Type="http://schemas.openxmlformats.org/officeDocument/2006/relationships/slideLayout" Target="../slideLayouts/slideLayout21.xml"/><Relationship Id="rId67" Type="http://schemas.openxmlformats.org/officeDocument/2006/relationships/tags" Target="../tags/tag451.xml"/><Relationship Id="rId66" Type="http://schemas.openxmlformats.org/officeDocument/2006/relationships/tags" Target="../tags/tag450.xml"/><Relationship Id="rId65" Type="http://schemas.openxmlformats.org/officeDocument/2006/relationships/image" Target="../media/image1.png"/><Relationship Id="rId64" Type="http://schemas.openxmlformats.org/officeDocument/2006/relationships/tags" Target="../tags/tag449.xml"/><Relationship Id="rId63" Type="http://schemas.openxmlformats.org/officeDocument/2006/relationships/tags" Target="../tags/tag448.xml"/><Relationship Id="rId62" Type="http://schemas.openxmlformats.org/officeDocument/2006/relationships/tags" Target="../tags/tag447.xml"/><Relationship Id="rId61" Type="http://schemas.openxmlformats.org/officeDocument/2006/relationships/tags" Target="../tags/tag446.xml"/><Relationship Id="rId60" Type="http://schemas.openxmlformats.org/officeDocument/2006/relationships/tags" Target="../tags/tag445.xml"/><Relationship Id="rId6" Type="http://schemas.openxmlformats.org/officeDocument/2006/relationships/image" Target="../media/image4.png"/><Relationship Id="rId59" Type="http://schemas.openxmlformats.org/officeDocument/2006/relationships/tags" Target="../tags/tag444.xml"/><Relationship Id="rId58" Type="http://schemas.openxmlformats.org/officeDocument/2006/relationships/tags" Target="../tags/tag443.xml"/><Relationship Id="rId57" Type="http://schemas.openxmlformats.org/officeDocument/2006/relationships/tags" Target="../tags/tag442.xml"/><Relationship Id="rId56" Type="http://schemas.openxmlformats.org/officeDocument/2006/relationships/tags" Target="../tags/tag441.xml"/><Relationship Id="rId55" Type="http://schemas.openxmlformats.org/officeDocument/2006/relationships/tags" Target="../tags/tag440.xml"/><Relationship Id="rId54" Type="http://schemas.openxmlformats.org/officeDocument/2006/relationships/tags" Target="../tags/tag439.xml"/><Relationship Id="rId53" Type="http://schemas.openxmlformats.org/officeDocument/2006/relationships/tags" Target="../tags/tag438.xml"/><Relationship Id="rId52" Type="http://schemas.openxmlformats.org/officeDocument/2006/relationships/tags" Target="../tags/tag437.xml"/><Relationship Id="rId51" Type="http://schemas.openxmlformats.org/officeDocument/2006/relationships/tags" Target="../tags/tag436.xml"/><Relationship Id="rId50" Type="http://schemas.openxmlformats.org/officeDocument/2006/relationships/tags" Target="../tags/tag435.xml"/><Relationship Id="rId5" Type="http://schemas.openxmlformats.org/officeDocument/2006/relationships/tags" Target="../tags/tag396.xml"/><Relationship Id="rId49" Type="http://schemas.openxmlformats.org/officeDocument/2006/relationships/tags" Target="../tags/tag434.xml"/><Relationship Id="rId48" Type="http://schemas.openxmlformats.org/officeDocument/2006/relationships/tags" Target="../tags/tag433.xml"/><Relationship Id="rId47" Type="http://schemas.openxmlformats.org/officeDocument/2006/relationships/tags" Target="../tags/tag432.xml"/><Relationship Id="rId46" Type="http://schemas.openxmlformats.org/officeDocument/2006/relationships/tags" Target="../tags/tag431.xml"/><Relationship Id="rId45" Type="http://schemas.openxmlformats.org/officeDocument/2006/relationships/tags" Target="../tags/tag430.xml"/><Relationship Id="rId44" Type="http://schemas.openxmlformats.org/officeDocument/2006/relationships/tags" Target="../tags/tag429.xml"/><Relationship Id="rId43" Type="http://schemas.openxmlformats.org/officeDocument/2006/relationships/tags" Target="../tags/tag428.xml"/><Relationship Id="rId42" Type="http://schemas.openxmlformats.org/officeDocument/2006/relationships/tags" Target="../tags/tag427.xml"/><Relationship Id="rId41" Type="http://schemas.openxmlformats.org/officeDocument/2006/relationships/tags" Target="../tags/tag426.xml"/><Relationship Id="rId40" Type="http://schemas.openxmlformats.org/officeDocument/2006/relationships/tags" Target="../tags/tag425.xml"/><Relationship Id="rId4" Type="http://schemas.openxmlformats.org/officeDocument/2006/relationships/image" Target="file:///C:\Users\1V994W2\PycharmProjects\PPT_Background_Generation/pic_temp/0_pic_quater_left_up.png" TargetMode="External"/><Relationship Id="rId39" Type="http://schemas.openxmlformats.org/officeDocument/2006/relationships/image" Target="../media/image13.jpeg"/><Relationship Id="rId38" Type="http://schemas.openxmlformats.org/officeDocument/2006/relationships/tags" Target="../tags/tag424.xml"/><Relationship Id="rId37" Type="http://schemas.openxmlformats.org/officeDocument/2006/relationships/image" Target="../media/image12.jpeg"/><Relationship Id="rId36" Type="http://schemas.openxmlformats.org/officeDocument/2006/relationships/tags" Target="../tags/tag423.xml"/><Relationship Id="rId35" Type="http://schemas.openxmlformats.org/officeDocument/2006/relationships/tags" Target="../tags/tag422.xml"/><Relationship Id="rId34" Type="http://schemas.openxmlformats.org/officeDocument/2006/relationships/tags" Target="../tags/tag421.xml"/><Relationship Id="rId33" Type="http://schemas.openxmlformats.org/officeDocument/2006/relationships/tags" Target="../tags/tag420.xml"/><Relationship Id="rId32" Type="http://schemas.openxmlformats.org/officeDocument/2006/relationships/tags" Target="../tags/tag419.xml"/><Relationship Id="rId31" Type="http://schemas.openxmlformats.org/officeDocument/2006/relationships/tags" Target="../tags/tag418.xml"/><Relationship Id="rId30" Type="http://schemas.openxmlformats.org/officeDocument/2006/relationships/image" Target="../media/image11.jpeg"/><Relationship Id="rId3" Type="http://schemas.openxmlformats.org/officeDocument/2006/relationships/image" Target="../media/image3.png"/><Relationship Id="rId29" Type="http://schemas.openxmlformats.org/officeDocument/2006/relationships/tags" Target="../tags/tag417.xml"/><Relationship Id="rId28" Type="http://schemas.openxmlformats.org/officeDocument/2006/relationships/tags" Target="../tags/tag416.xml"/><Relationship Id="rId27" Type="http://schemas.openxmlformats.org/officeDocument/2006/relationships/tags" Target="../tags/tag415.xml"/><Relationship Id="rId26" Type="http://schemas.openxmlformats.org/officeDocument/2006/relationships/tags" Target="../tags/tag414.xml"/><Relationship Id="rId25" Type="http://schemas.openxmlformats.org/officeDocument/2006/relationships/tags" Target="../tags/tag413.xml"/><Relationship Id="rId24" Type="http://schemas.openxmlformats.org/officeDocument/2006/relationships/tags" Target="../tags/tag412.xml"/><Relationship Id="rId23" Type="http://schemas.openxmlformats.org/officeDocument/2006/relationships/image" Target="../media/image10.jpeg"/><Relationship Id="rId22" Type="http://schemas.openxmlformats.org/officeDocument/2006/relationships/tags" Target="../tags/tag411.xml"/><Relationship Id="rId21" Type="http://schemas.openxmlformats.org/officeDocument/2006/relationships/tags" Target="../tags/tag410.xml"/><Relationship Id="rId20" Type="http://schemas.openxmlformats.org/officeDocument/2006/relationships/tags" Target="../tags/tag409.xml"/><Relationship Id="rId2" Type="http://schemas.openxmlformats.org/officeDocument/2006/relationships/tags" Target="../tags/tag395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tags" Target="../tags/tag406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tags" Target="../tags/tag39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497.xml"/><Relationship Id="rId45" Type="http://schemas.openxmlformats.org/officeDocument/2006/relationships/tags" Target="../tags/tag496.xml"/><Relationship Id="rId44" Type="http://schemas.openxmlformats.org/officeDocument/2006/relationships/tags" Target="../tags/tag495.xml"/><Relationship Id="rId43" Type="http://schemas.openxmlformats.org/officeDocument/2006/relationships/tags" Target="../tags/tag494.xml"/><Relationship Id="rId42" Type="http://schemas.openxmlformats.org/officeDocument/2006/relationships/tags" Target="../tags/tag493.xml"/><Relationship Id="rId41" Type="http://schemas.openxmlformats.org/officeDocument/2006/relationships/tags" Target="../tags/tag492.xml"/><Relationship Id="rId40" Type="http://schemas.openxmlformats.org/officeDocument/2006/relationships/tags" Target="../tags/tag491.xml"/><Relationship Id="rId4" Type="http://schemas.openxmlformats.org/officeDocument/2006/relationships/tags" Target="../tags/tag455.xml"/><Relationship Id="rId39" Type="http://schemas.openxmlformats.org/officeDocument/2006/relationships/tags" Target="../tags/tag490.xml"/><Relationship Id="rId38" Type="http://schemas.openxmlformats.org/officeDocument/2006/relationships/tags" Target="../tags/tag489.xml"/><Relationship Id="rId37" Type="http://schemas.openxmlformats.org/officeDocument/2006/relationships/tags" Target="../tags/tag488.xml"/><Relationship Id="rId36" Type="http://schemas.openxmlformats.org/officeDocument/2006/relationships/tags" Target="../tags/tag487.xml"/><Relationship Id="rId35" Type="http://schemas.openxmlformats.org/officeDocument/2006/relationships/tags" Target="../tags/tag486.xml"/><Relationship Id="rId34" Type="http://schemas.openxmlformats.org/officeDocument/2006/relationships/tags" Target="../tags/tag485.xml"/><Relationship Id="rId33" Type="http://schemas.openxmlformats.org/officeDocument/2006/relationships/tags" Target="../tags/tag484.xml"/><Relationship Id="rId32" Type="http://schemas.openxmlformats.org/officeDocument/2006/relationships/tags" Target="../tags/tag483.xml"/><Relationship Id="rId31" Type="http://schemas.openxmlformats.org/officeDocument/2006/relationships/tags" Target="../tags/tag482.xml"/><Relationship Id="rId30" Type="http://schemas.openxmlformats.org/officeDocument/2006/relationships/tags" Target="../tags/tag481.xml"/><Relationship Id="rId3" Type="http://schemas.openxmlformats.org/officeDocument/2006/relationships/tags" Target="../tags/tag454.xml"/><Relationship Id="rId29" Type="http://schemas.openxmlformats.org/officeDocument/2006/relationships/tags" Target="../tags/tag480.xml"/><Relationship Id="rId28" Type="http://schemas.openxmlformats.org/officeDocument/2006/relationships/tags" Target="../tags/tag479.xml"/><Relationship Id="rId27" Type="http://schemas.openxmlformats.org/officeDocument/2006/relationships/tags" Target="../tags/tag478.xml"/><Relationship Id="rId26" Type="http://schemas.openxmlformats.org/officeDocument/2006/relationships/tags" Target="../tags/tag477.xml"/><Relationship Id="rId25" Type="http://schemas.openxmlformats.org/officeDocument/2006/relationships/tags" Target="../tags/tag476.xml"/><Relationship Id="rId24" Type="http://schemas.openxmlformats.org/officeDocument/2006/relationships/tags" Target="../tags/tag475.xml"/><Relationship Id="rId23" Type="http://schemas.openxmlformats.org/officeDocument/2006/relationships/tags" Target="../tags/tag474.xml"/><Relationship Id="rId22" Type="http://schemas.openxmlformats.org/officeDocument/2006/relationships/tags" Target="../tags/tag473.xml"/><Relationship Id="rId21" Type="http://schemas.openxmlformats.org/officeDocument/2006/relationships/tags" Target="../tags/tag472.xml"/><Relationship Id="rId20" Type="http://schemas.openxmlformats.org/officeDocument/2006/relationships/tags" Target="../tags/tag471.xml"/><Relationship Id="rId2" Type="http://schemas.openxmlformats.org/officeDocument/2006/relationships/tags" Target="../tags/tag453.xml"/><Relationship Id="rId19" Type="http://schemas.openxmlformats.org/officeDocument/2006/relationships/tags" Target="../tags/tag470.xml"/><Relationship Id="rId18" Type="http://schemas.openxmlformats.org/officeDocument/2006/relationships/tags" Target="../tags/tag469.xml"/><Relationship Id="rId17" Type="http://schemas.openxmlformats.org/officeDocument/2006/relationships/tags" Target="../tags/tag468.xml"/><Relationship Id="rId16" Type="http://schemas.openxmlformats.org/officeDocument/2006/relationships/tags" Target="../tags/tag467.xml"/><Relationship Id="rId15" Type="http://schemas.openxmlformats.org/officeDocument/2006/relationships/tags" Target="../tags/tag466.xml"/><Relationship Id="rId14" Type="http://schemas.openxmlformats.org/officeDocument/2006/relationships/tags" Target="../tags/tag465.xml"/><Relationship Id="rId13" Type="http://schemas.openxmlformats.org/officeDocument/2006/relationships/tags" Target="../tags/tag464.xml"/><Relationship Id="rId12" Type="http://schemas.openxmlformats.org/officeDocument/2006/relationships/tags" Target="../tags/tag46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tags" Target="../tags/tag4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>
            <p:custDataLst>
              <p:tags r:id="rId1"/>
            </p:custDataLst>
          </p:nvPr>
        </p:nvSpPr>
        <p:spPr>
          <a:xfrm>
            <a:off x="3136719" y="2095925"/>
            <a:ext cx="5928542" cy="8616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zh-CN" altLang="en-US" sz="5600" b="1" spc="22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泡泡捕鱼</a:t>
            </a:r>
            <a:r>
              <a:rPr lang="zh-CN" altLang="en-US" sz="5600" b="1" spc="22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说明文档</a:t>
            </a:r>
            <a:endParaRPr lang="zh-CN" altLang="en-US" sz="5600" b="1" spc="22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直接连接符 10"/>
          <p:cNvCxnSpPr/>
          <p:nvPr>
            <p:custDataLst>
              <p:tags r:id="rId2"/>
            </p:custDataLst>
          </p:nvPr>
        </p:nvCxnSpPr>
        <p:spPr>
          <a:xfrm>
            <a:off x="12065" y="5781675"/>
            <a:ext cx="12166600" cy="0"/>
          </a:xfrm>
          <a:prstGeom prst="line">
            <a:avLst/>
          </a:prstGeom>
          <a:ln w="25400">
            <a:solidFill>
              <a:srgbClr val="FFC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>
            <p:custDataLst>
              <p:tags r:id="rId3"/>
            </p:custDataLst>
          </p:nvPr>
        </p:nvSpPr>
        <p:spPr>
          <a:xfrm>
            <a:off x="5866039" y="5619750"/>
            <a:ext cx="765992" cy="323850"/>
          </a:xfrm>
          <a:prstGeom prst="roundRect">
            <a:avLst/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2" tIns="33686" rIns="67372" bIns="33686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r>
              <a:rPr lang="en-US" altLang="zh-CN" sz="165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endParaRPr lang="en-US" altLang="zh-CN" sz="165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377815" y="713105"/>
            <a:ext cx="1449070" cy="537210"/>
          </a:xfrm>
          <a:prstGeom prst="rect">
            <a:avLst/>
          </a:prstGeom>
          <a:noFill/>
          <a:ln w="79375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2" y="833189"/>
            <a:ext cx="1309916" cy="325643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3763208" y="3017225"/>
            <a:ext cx="4971852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游戏</a:t>
            </a:r>
            <a:r>
              <a:rPr lang="zh-CN" altLang="en-US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r>
              <a:rPr lang="en-US" altLang="zh-CN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竞品对比</a:t>
            </a:r>
            <a:r>
              <a:rPr lang="en-US" altLang="zh-CN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500" spc="45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数据分享</a:t>
            </a:r>
            <a:endParaRPr lang="zh-CN" altLang="en-US" sz="1500" spc="45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8623371" y="1964217"/>
            <a:ext cx="3070050" cy="1724079"/>
          </a:xfrm>
          <a:prstGeom prst="rect">
            <a:avLst/>
          </a:prstGeom>
        </p:spPr>
      </p:pic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>
            <a:off x="4064000" y="0"/>
            <a:ext cx="0" cy="6858000"/>
          </a:xfrm>
          <a:prstGeom prst="line">
            <a:avLst/>
          </a:prstGeom>
          <a:ln w="3175">
            <a:solidFill>
              <a:srgbClr val="EBEBEB">
                <a:lumMod val="90000"/>
              </a:srgbClr>
            </a:solidFill>
            <a:headEnd type="none"/>
            <a:tailEnd type="none"/>
          </a:ln>
        </p:spPr>
        <p:style>
          <a:lnRef idx="1">
            <a:srgbClr val="EBEBEB"/>
          </a:lnRef>
          <a:fillRef idx="0">
            <a:srgbClr val="EBEBEB"/>
          </a:fillRef>
          <a:effectRef idx="0">
            <a:srgbClr val="EBEBEB"/>
          </a:effectRef>
          <a:fontRef idx="minor">
            <a:srgbClr val="3C3C41"/>
          </a:fontRef>
        </p:style>
      </p:cxn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8128000" y="0"/>
            <a:ext cx="0" cy="6858000"/>
          </a:xfrm>
          <a:prstGeom prst="line">
            <a:avLst/>
          </a:prstGeom>
          <a:ln w="3175">
            <a:solidFill>
              <a:srgbClr val="EBEBEB">
                <a:lumMod val="90000"/>
              </a:srgbClr>
            </a:solidFill>
            <a:headEnd type="none"/>
            <a:tailEnd type="none"/>
          </a:ln>
        </p:spPr>
        <p:style>
          <a:lnRef idx="1">
            <a:srgbClr val="EBEBEB"/>
          </a:lnRef>
          <a:fillRef idx="0">
            <a:srgbClr val="EBEBEB"/>
          </a:fillRef>
          <a:effectRef idx="0">
            <a:srgbClr val="EBEBEB"/>
          </a:effectRef>
          <a:fontRef idx="minor">
            <a:srgbClr val="3C3C41"/>
          </a:fontRef>
        </p:style>
      </p:cxnSp>
      <p:sp>
        <p:nvSpPr>
          <p:cNvPr id="15" name="Title 6"/>
          <p:cNvSpPr txBox="1"/>
          <p:nvPr>
            <p:custDataLst>
              <p:tags r:id="rId5"/>
            </p:custDataLst>
          </p:nvPr>
        </p:nvSpPr>
        <p:spPr>
          <a:xfrm>
            <a:off x="483465" y="4547354"/>
            <a:ext cx="3073470" cy="1131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zh-CN" sz="1800" spc="50" dirty="0">
                <a:ln w="3175">
                  <a:noFill/>
                  <a:prstDash val="dash"/>
                </a:ln>
                <a:solidFill>
                  <a:srgbClr val="3C3C41">
                    <a:lumMod val="85000"/>
                    <a:lumOff val="1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</a:rPr>
              <a:t>传统捕鱼游戏采用钻石解锁炮倍，炮倍解锁渔场的模式</a:t>
            </a:r>
            <a:endParaRPr lang="zh-CN" altLang="zh-CN" sz="1800" spc="50" dirty="0">
              <a:ln w="3175">
                <a:noFill/>
                <a:prstDash val="dash"/>
              </a:ln>
              <a:solidFill>
                <a:srgbClr val="3C3C41">
                  <a:lumMod val="85000"/>
                  <a:lumOff val="1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6"/>
            </p:custDataLst>
          </p:nvPr>
        </p:nvSpPr>
        <p:spPr>
          <a:xfrm>
            <a:off x="483465" y="701181"/>
            <a:ext cx="3073464" cy="5016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rgbClr val="3C3C41"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传统捕鱼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rgbClr val="3C3C41">
                  <a:lumMod val="95000"/>
                  <a:lumOff val="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itle 6"/>
          <p:cNvSpPr txBox="1"/>
          <p:nvPr>
            <p:custDataLst>
              <p:tags r:id="rId7"/>
            </p:custDataLst>
          </p:nvPr>
        </p:nvSpPr>
        <p:spPr>
          <a:xfrm>
            <a:off x="4495800" y="4547235"/>
            <a:ext cx="3244850" cy="11309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rgbClr val="3C3C41">
                    <a:lumMod val="85000"/>
                    <a:lumOff val="1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</a:rPr>
              <a:t>渠道竞品突破了传统捕鱼的升炮实现了炮倍自由的微创新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rgbClr val="3C3C41">
                  <a:lumMod val="85000"/>
                  <a:lumOff val="1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8"/>
            </p:custDataLst>
          </p:nvPr>
        </p:nvSpPr>
        <p:spPr>
          <a:xfrm>
            <a:off x="4571066" y="701181"/>
            <a:ext cx="3073464" cy="5016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rgbClr val="3C3C41"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渠道竞品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rgbClr val="3C3C41">
                  <a:lumMod val="95000"/>
                  <a:lumOff val="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9"/>
            </p:custDataLst>
          </p:nvPr>
        </p:nvSpPr>
        <p:spPr>
          <a:xfrm>
            <a:off x="8636788" y="4547354"/>
            <a:ext cx="3073470" cy="1131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rgbClr val="3C3C41">
                    <a:lumMod val="85000"/>
                    <a:lumOff val="1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" panose="020B0503020204020204" charset="-122"/>
              </a:rPr>
              <a:t>针对微创新后炮倍自由存在的一些问题进行了设计上的再次创新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rgbClr val="3C3C41">
                  <a:lumMod val="85000"/>
                  <a:lumOff val="1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24" name="Title 6"/>
          <p:cNvSpPr txBox="1"/>
          <p:nvPr>
            <p:custDataLst>
              <p:tags r:id="rId10"/>
            </p:custDataLst>
          </p:nvPr>
        </p:nvSpPr>
        <p:spPr>
          <a:xfrm>
            <a:off x="8636788" y="701181"/>
            <a:ext cx="3073464" cy="5016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rgbClr val="3C3C41"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rgbClr val="3C3C41">
                  <a:lumMod val="95000"/>
                  <a:lumOff val="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Shot0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9735" y="1964055"/>
            <a:ext cx="3199812" cy="1800000"/>
          </a:xfrm>
          <a:prstGeom prst="rect">
            <a:avLst/>
          </a:prstGeom>
        </p:spPr>
      </p:pic>
      <p:pic>
        <p:nvPicPr>
          <p:cNvPr id="3" name="图片 2" descr="Shot0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95800" y="1964055"/>
            <a:ext cx="3200000" cy="180000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444188" y="1298600"/>
            <a:ext cx="5139412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kumimoji="0" lang="zh-CN" altLang="en-US" sz="32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渠道竞品</a:t>
            </a:r>
            <a:endParaRPr kumimoji="0" lang="zh-CN" altLang="en-US" sz="32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6444188" y="1994738"/>
            <a:ext cx="5139412" cy="682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</a:rPr>
              <a:t>点击输入正文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3"/>
            </p:custDataLst>
          </p:nvPr>
        </p:nvSpPr>
        <p:spPr>
          <a:xfrm>
            <a:off x="6444188" y="4337011"/>
            <a:ext cx="5139412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我们</a:t>
            </a:r>
            <a:endParaRPr kumimoji="0" lang="zh-CN" altLang="en-US" sz="32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4"/>
            </p:custDataLst>
          </p:nvPr>
        </p:nvSpPr>
        <p:spPr>
          <a:xfrm>
            <a:off x="6444188" y="5039547"/>
            <a:ext cx="5139412" cy="682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 spc="5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</a:rPr>
              <a:t>美术风格更加泛休闲，面向了更广泛的用户群体。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pic>
        <p:nvPicPr>
          <p:cNvPr id="8" name="图片 7" descr="Shot0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2260" y="354330"/>
            <a:ext cx="5440000" cy="3060000"/>
          </a:xfrm>
          <a:prstGeom prst="rect">
            <a:avLst/>
          </a:prstGeom>
        </p:spPr>
      </p:pic>
      <p:pic>
        <p:nvPicPr>
          <p:cNvPr id="9" name="图片 8" descr="Shot0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2260" y="3505200"/>
            <a:ext cx="5440000" cy="3060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>
            <p:custDataLst>
              <p:tags r:id="rId1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2"/>
            </p:custDataLst>
          </p:nvPr>
        </p:nvSpPr>
        <p:spPr>
          <a:xfrm>
            <a:off x="1182370" y="683260"/>
            <a:ext cx="206248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周边系统对比</a:t>
            </a:r>
            <a:endParaRPr lang="zh-CN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6" y="395717"/>
            <a:ext cx="911272" cy="226541"/>
          </a:xfrm>
          <a:prstGeom prst="rect">
            <a:avLst/>
          </a:prstGeom>
        </p:spPr>
      </p:pic>
      <p:sp>
        <p:nvSpPr>
          <p:cNvPr id="59" name="矩形 58"/>
          <p:cNvSpPr/>
          <p:nvPr>
            <p:custDataLst>
              <p:tags r:id="rId6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182370" y="1461770"/>
            <a:ext cx="8674100" cy="4375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>
            <p:custDataLst>
              <p:tags r:id="rId1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2"/>
            </p:custDataLst>
          </p:nvPr>
        </p:nvSpPr>
        <p:spPr>
          <a:xfrm>
            <a:off x="1182370" y="683260"/>
            <a:ext cx="206248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赛事对比</a:t>
            </a:r>
            <a:endParaRPr lang="zh-CN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6" y="395717"/>
            <a:ext cx="911272" cy="226541"/>
          </a:xfrm>
          <a:prstGeom prst="rect">
            <a:avLst/>
          </a:prstGeom>
        </p:spPr>
      </p:pic>
      <p:sp>
        <p:nvSpPr>
          <p:cNvPr id="59" name="矩形 58"/>
          <p:cNvSpPr/>
          <p:nvPr>
            <p:custDataLst>
              <p:tags r:id="rId6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182370" y="1461770"/>
            <a:ext cx="8674100" cy="4375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4415619" y="2037200"/>
            <a:ext cx="3220720" cy="91630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PART04</a:t>
            </a:r>
            <a:endParaRPr kumimoji="0" lang="en-US" altLang="zh-CN" b="1" i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4952194" y="166572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4952194" y="295350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5771344" y="3030340"/>
            <a:ext cx="5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dirty="0"/>
              <a:t>运营部分</a:t>
            </a:r>
            <a:endParaRPr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927648"/>
            <a:ext cx="3848977" cy="5055752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354287" y="928914"/>
            <a:ext cx="2046513" cy="5050972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</p:spPr>
        <p:style>
          <a:lnRef idx="2">
            <a:srgbClr val="B47654">
              <a:shade val="50000"/>
            </a:srgbClr>
          </a:lnRef>
          <a:fillRef idx="1">
            <a:srgbClr val="B47654"/>
          </a:fillRef>
          <a:effectRef idx="0">
            <a:srgbClr val="B476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</a:endParaRP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558030" y="1396365"/>
            <a:ext cx="160083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Lato" panose="020F0502020204030203" pitchFamily="34" charset="0"/>
              </a:rPr>
              <a:t>20</a:t>
            </a:r>
            <a:endParaRPr kumimoji="0" lang="en-US" sz="54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4558030" y="2847975"/>
            <a:ext cx="160083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Lato" panose="020F0502020204030203" pitchFamily="34" charset="0"/>
              </a:rPr>
              <a:t>07</a:t>
            </a:r>
            <a:endParaRPr kumimoji="0" lang="en-US" sz="54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4558030" y="4298950"/>
            <a:ext cx="160083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Lato" panose="020F0502020204030203" pitchFamily="34" charset="0"/>
              </a:rPr>
              <a:t>17</a:t>
            </a:r>
            <a:endParaRPr kumimoji="0" lang="en-US" sz="54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7"/>
            </p:custDataLst>
          </p:nvPr>
        </p:nvSpPr>
        <p:spPr>
          <a:xfrm>
            <a:off x="839162" y="1363910"/>
            <a:ext cx="3025588" cy="6248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600" b="1" spc="150" dirty="0">
                <a:ln w="3175">
                  <a:noFill/>
                  <a:prstDash val="dash"/>
                </a:ln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专业团队</a:t>
            </a:r>
            <a:endParaRPr lang="zh-CN" altLang="en-US" sz="3600" b="1" spc="150" dirty="0">
              <a:ln w="3175">
                <a:noFill/>
                <a:prstDash val="dash"/>
              </a:ln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itle 6"/>
          <p:cNvSpPr txBox="1"/>
          <p:nvPr>
            <p:custDataLst>
              <p:tags r:id="rId8"/>
            </p:custDataLst>
          </p:nvPr>
        </p:nvSpPr>
        <p:spPr>
          <a:xfrm>
            <a:off x="6737776" y="1972448"/>
            <a:ext cx="3517565" cy="6238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依托于闲来大数据架构，海量数据专业管理</a:t>
            </a:r>
            <a:endParaRPr lang="zh-CN" altLang="en-US" sz="1400" spc="5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</a:sys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41" name="Title 6"/>
          <p:cNvSpPr txBox="1"/>
          <p:nvPr>
            <p:custDataLst>
              <p:tags r:id="rId9"/>
            </p:custDataLst>
          </p:nvPr>
        </p:nvSpPr>
        <p:spPr>
          <a:xfrm>
            <a:off x="6737776" y="1497397"/>
            <a:ext cx="3517565" cy="4356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30000"/>
              </a:lnSpc>
              <a:defRPr/>
            </a:pPr>
            <a:r>
              <a:rPr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人大数据组</a:t>
            </a: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itle 6"/>
          <p:cNvSpPr txBox="1"/>
          <p:nvPr>
            <p:custDataLst>
              <p:tags r:id="rId10"/>
            </p:custDataLst>
          </p:nvPr>
        </p:nvSpPr>
        <p:spPr>
          <a:xfrm>
            <a:off x="6737776" y="3148972"/>
            <a:ext cx="3517565" cy="6238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24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小时反馈收集，及时上报。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130000"/>
              </a:lnSpc>
              <a:defRPr/>
            </a:pPr>
            <a:endParaRPr lang="zh-CN" altLang="en-US" sz="1400" spc="5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</a:sys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43" name="Title 6"/>
          <p:cNvSpPr txBox="1"/>
          <p:nvPr>
            <p:custDataLst>
              <p:tags r:id="rId11"/>
            </p:custDataLst>
          </p:nvPr>
        </p:nvSpPr>
        <p:spPr>
          <a:xfrm>
            <a:off x="6737776" y="2673921"/>
            <a:ext cx="3517565" cy="8972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人客服组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itle 6"/>
          <p:cNvSpPr txBox="1"/>
          <p:nvPr>
            <p:custDataLst>
              <p:tags r:id="rId12"/>
            </p:custDataLst>
          </p:nvPr>
        </p:nvSpPr>
        <p:spPr>
          <a:xfrm>
            <a:off x="6737776" y="4494621"/>
            <a:ext cx="3517565" cy="6238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自制专业后台，对用户数据、用户和渠道反馈进行精确分析。</a:t>
            </a:r>
            <a:endParaRPr lang="zh-CN" altLang="en-US" sz="1400" spc="5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</a:sys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45" name="Title 6"/>
          <p:cNvSpPr txBox="1"/>
          <p:nvPr>
            <p:custDataLst>
              <p:tags r:id="rId13"/>
            </p:custDataLst>
          </p:nvPr>
        </p:nvSpPr>
        <p:spPr>
          <a:xfrm>
            <a:off x="6737776" y="4019570"/>
            <a:ext cx="3517565" cy="835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30000"/>
              </a:lnSpc>
              <a:defRPr/>
            </a:pPr>
            <a:r>
              <a:rPr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人分析运营组</a:t>
            </a: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81186" y="2205538"/>
            <a:ext cx="5341376" cy="28936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243993" y="2205207"/>
            <a:ext cx="5366821" cy="289399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09057" y="1633266"/>
            <a:ext cx="5341377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数据驱动</a:t>
            </a:r>
            <a:endParaRPr lang="zh-CN" altLang="en-US" sz="2400" spc="150" dirty="0">
              <a:ln w="3175">
                <a:noFill/>
                <a:prstDash val="dash"/>
              </a:ln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6"/>
            </p:custDataLst>
          </p:nvPr>
        </p:nvSpPr>
        <p:spPr>
          <a:xfrm>
            <a:off x="6255964" y="1633266"/>
            <a:ext cx="5326980" cy="4400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lang="zh-CN" altLang="en-US" sz="2400" spc="150" dirty="0">
              <a:ln w="3175">
                <a:noFill/>
                <a:prstDash val="dash"/>
              </a:ln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573234" y="5359017"/>
            <a:ext cx="5182115" cy="7816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使用数据驱动的开发模式，</a:t>
            </a:r>
            <a:r>
              <a:rPr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日即可得出优化方案，快速进行更新迭代。精确解决问题优化产品。</a:t>
            </a:r>
            <a:endParaRPr lang="zh-CN" altLang="en-US" sz="16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8"/>
            </p:custDataLst>
          </p:nvPr>
        </p:nvSpPr>
        <p:spPr>
          <a:xfrm>
            <a:off x="6251943" y="5353840"/>
            <a:ext cx="5366823" cy="78163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使用闲来多个项目验证效果的</a:t>
            </a:r>
            <a:r>
              <a:rPr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系统，自动分析用户行为，并进行算法引导推荐，提高用户平均生命周期、以及付费等。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16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17" name="Content Placeholder 2"/>
          <p:cNvSpPr txBox="1"/>
          <p:nvPr>
            <p:custDataLst>
              <p:tags r:id="rId9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10"/>
            </p:custDataLst>
          </p:nvPr>
        </p:nvSpPr>
        <p:spPr>
          <a:xfrm>
            <a:off x="1182356" y="683138"/>
            <a:ext cx="1877408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数据驱动、</a:t>
            </a:r>
            <a:r>
              <a:rPr lang="en-US" alt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AI</a:t>
            </a:r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系统</a:t>
            </a:r>
            <a:endParaRPr lang="zh-CN" altLang="en-US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矩形 58"/>
          <p:cNvSpPr/>
          <p:nvPr>
            <p:custDataLst>
              <p:tags r:id="rId12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Title 6"/>
          <p:cNvSpPr txBox="1"/>
          <p:nvPr>
            <p:custDataLst>
              <p:tags r:id="rId1"/>
            </p:custDataLst>
          </p:nvPr>
        </p:nvSpPr>
        <p:spPr>
          <a:xfrm>
            <a:off x="6281256" y="1114211"/>
            <a:ext cx="5088419" cy="8096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活动框架</a:t>
            </a:r>
            <a:endParaRPr lang="zh-CN" altLang="en-US" sz="3200" b="1" spc="300" dirty="0">
              <a:ln w="3175">
                <a:noFill/>
                <a:prstDash val="dash"/>
              </a:ln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itle 6"/>
          <p:cNvSpPr txBox="1"/>
          <p:nvPr>
            <p:custDataLst>
              <p:tags r:id="rId2"/>
            </p:custDataLst>
          </p:nvPr>
        </p:nvSpPr>
        <p:spPr>
          <a:xfrm>
            <a:off x="6281255" y="1975638"/>
            <a:ext cx="5088419" cy="11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针对新用户、活跃用户、付费用户有目的性的开发对应活动。活动结束后快速分析进行优化。有长线的活动排期并及时迭代活动库。上线版本包含欢乐转转转等多种活动，使得付费率稳定在</a:t>
            </a:r>
            <a:r>
              <a:rPr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10%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左右。</a:t>
            </a:r>
            <a:endParaRPr lang="zh-CN" altLang="en-US" sz="1400" spc="50" dirty="0">
              <a:ln w="3175">
                <a:noFill/>
                <a:prstDash val="dash"/>
              </a:ln>
              <a:solidFill>
                <a:srgbClr val="3C3C41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42" name="Title 6"/>
          <p:cNvSpPr txBox="1"/>
          <p:nvPr>
            <p:custDataLst>
              <p:tags r:id="rId3"/>
            </p:custDataLst>
          </p:nvPr>
        </p:nvSpPr>
        <p:spPr>
          <a:xfrm>
            <a:off x="1055405" y="4155215"/>
            <a:ext cx="5088419" cy="8096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后续计划</a:t>
            </a:r>
            <a:endParaRPr lang="zh-CN" altLang="en-US" sz="3200" b="1" spc="300" dirty="0">
              <a:ln w="3175">
                <a:noFill/>
                <a:prstDash val="dash"/>
              </a:ln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Title 6"/>
          <p:cNvSpPr txBox="1"/>
          <p:nvPr>
            <p:custDataLst>
              <p:tags r:id="rId4"/>
            </p:custDataLst>
          </p:nvPr>
        </p:nvSpPr>
        <p:spPr>
          <a:xfrm>
            <a:off x="1055404" y="4930917"/>
            <a:ext cx="5088419" cy="115399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根据渠道需求，增加专属的需求计划体系。快速完成渠道需求，并有计划的更新迭代，提高效率和收益。</a:t>
            </a:r>
            <a:endParaRPr lang="zh-CN" altLang="en-US" sz="1400" spc="50" dirty="0">
              <a:ln w="3175">
                <a:noFill/>
                <a:prstDash val="dash"/>
              </a:ln>
              <a:solidFill>
                <a:srgbClr val="3C3C41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114108"/>
            <a:ext cx="4663440" cy="22006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75" y="4155440"/>
            <a:ext cx="4660900" cy="2197100"/>
          </a:xfrm>
          <a:prstGeom prst="rect">
            <a:avLst/>
          </a:prstGeom>
        </p:spPr>
      </p:pic>
      <p:sp>
        <p:nvSpPr>
          <p:cNvPr id="17" name="Content Placeholder 2"/>
          <p:cNvSpPr txBox="1"/>
          <p:nvPr>
            <p:custDataLst>
              <p:tags r:id="rId9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10"/>
            </p:custDataLst>
          </p:nvPr>
        </p:nvSpPr>
        <p:spPr>
          <a:xfrm>
            <a:off x="1182370" y="683260"/>
            <a:ext cx="206248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活动框架、后续计划</a:t>
            </a:r>
            <a:endParaRPr lang="zh-CN" altLang="en-US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矩形 58"/>
          <p:cNvSpPr/>
          <p:nvPr>
            <p:custDataLst>
              <p:tags r:id="rId12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4415619" y="2037200"/>
            <a:ext cx="3220720" cy="91630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PART04</a:t>
            </a:r>
            <a:endParaRPr kumimoji="0" lang="en-US" altLang="zh-CN" b="1" i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4952194" y="166572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4952194" y="295350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5771344" y="3030340"/>
            <a:ext cx="5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dirty="0"/>
              <a:t>后续计划</a:t>
            </a:r>
            <a:endParaRPr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>
            <p:custDataLst>
              <p:tags r:id="rId1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2"/>
            </p:custDataLst>
          </p:nvPr>
        </p:nvSpPr>
        <p:spPr>
          <a:xfrm>
            <a:off x="1182370" y="683260"/>
            <a:ext cx="230124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后续计划</a:t>
            </a:r>
            <a:endParaRPr lang="en-US" altLang="zh-CN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6" y="395717"/>
            <a:ext cx="911272" cy="226541"/>
          </a:xfrm>
          <a:prstGeom prst="rect">
            <a:avLst/>
          </a:prstGeom>
        </p:spPr>
      </p:pic>
      <p:sp>
        <p:nvSpPr>
          <p:cNvPr id="59" name="矩形 58"/>
          <p:cNvSpPr/>
          <p:nvPr>
            <p:custDataLst>
              <p:tags r:id="rId6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32"/>
          <p:cNvSpPr/>
          <p:nvPr>
            <p:custDataLst>
              <p:tags r:id="rId7"/>
            </p:custDataLst>
          </p:nvPr>
        </p:nvSpPr>
        <p:spPr>
          <a:xfrm>
            <a:off x="0" y="5965264"/>
            <a:ext cx="12192000" cy="33861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4"/>
          <p:cNvCxnSpPr/>
          <p:nvPr>
            <p:custDataLst>
              <p:tags r:id="rId8"/>
            </p:custDataLst>
          </p:nvPr>
        </p:nvCxnSpPr>
        <p:spPr>
          <a:xfrm rot="5400000">
            <a:off x="3176987" y="5954966"/>
            <a:ext cx="0" cy="359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"/>
          <p:cNvCxnSpPr/>
          <p:nvPr>
            <p:custDataLst>
              <p:tags r:id="rId9"/>
            </p:custDataLst>
          </p:nvPr>
        </p:nvCxnSpPr>
        <p:spPr>
          <a:xfrm rot="5400000">
            <a:off x="5810596" y="5954967"/>
            <a:ext cx="0" cy="359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41"/>
          <p:cNvSpPr/>
          <p:nvPr>
            <p:custDataLst>
              <p:tags r:id="rId10"/>
            </p:custDataLst>
          </p:nvPr>
        </p:nvSpPr>
        <p:spPr>
          <a:xfrm rot="5400000">
            <a:off x="8557072" y="6109177"/>
            <a:ext cx="99220" cy="507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riangle 44"/>
          <p:cNvSpPr/>
          <p:nvPr>
            <p:custDataLst>
              <p:tags r:id="rId11"/>
            </p:custDataLst>
          </p:nvPr>
        </p:nvSpPr>
        <p:spPr>
          <a:xfrm rot="5400000">
            <a:off x="11190681" y="6109178"/>
            <a:ext cx="99220" cy="507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2"/>
            </p:custDataLst>
          </p:nvPr>
        </p:nvCxnSpPr>
        <p:spPr>
          <a:xfrm>
            <a:off x="3536832" y="3655361"/>
            <a:ext cx="0" cy="2309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3535774" y="3662920"/>
            <a:ext cx="2199630" cy="1136872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algn="l"/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配备人力，美术风格再次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进行突破；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在控制包体的前提下，Cocos2d进行3D的融合使游戏表现打到最佳状态；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设计上打破市场上BOSS玩法只注重表现的无参与感的壁垒。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10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3393398" y="3150096"/>
            <a:ext cx="2342006" cy="4775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 defTabSz="457200">
              <a:lnSpc>
                <a:spcPct val="120000"/>
              </a:lnSpc>
              <a:buClrTx/>
              <a:buSzTx/>
              <a:buFontTx/>
            </a:pPr>
            <a:r>
              <a:rPr kumimoji="1" lang="zh-CN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游戏突破</a:t>
            </a:r>
            <a:endParaRPr kumimoji="1"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Straight Connector 19"/>
          <p:cNvCxnSpPr/>
          <p:nvPr>
            <p:custDataLst>
              <p:tags r:id="rId15"/>
            </p:custDataLst>
          </p:nvPr>
        </p:nvCxnSpPr>
        <p:spPr>
          <a:xfrm>
            <a:off x="6598269" y="2567073"/>
            <a:ext cx="0" cy="3398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6588549" y="2532216"/>
            <a:ext cx="2199630" cy="1136872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做一款受玩家喜爱的捕鱼游戏，打造捕鱼绿色环境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457200">
              <a:lnSpc>
                <a:spcPct val="12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更多趣味，更刺激是给玩家的体验；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457200">
              <a:lnSpc>
                <a:spcPct val="12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稳定，安全，有序迭代是我们的基本操作；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800" spc="1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6457214" y="2049568"/>
            <a:ext cx="2342006" cy="4775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defTabSz="457200">
              <a:lnSpc>
                <a:spcPct val="120000"/>
              </a:lnSpc>
            </a:pPr>
            <a:r>
              <a:rPr lang="zh-CN" altLang="en-US" sz="2000" b="1" spc="300" dirty="0">
                <a:ln w="3175">
                  <a:noFill/>
                  <a:prstDash val="dash"/>
                </a:ln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</a:t>
            </a:r>
            <a:endParaRPr lang="zh-CN" altLang="en-US" sz="2000" b="1" spc="300" dirty="0">
              <a:ln w="3175">
                <a:noFill/>
                <a:prstDash val="dash"/>
              </a:ln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lvl="0" defTabSz="457200">
              <a:lnSpc>
                <a:spcPct val="120000"/>
              </a:lnSpc>
            </a:pPr>
            <a:endParaRPr kumimoji="1" lang="zh-CN" altLang="en-US" sz="20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itle 6"/>
          <p:cNvSpPr txBox="1"/>
          <p:nvPr>
            <p:custDataLst>
              <p:tags r:id="rId18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共同打造捕鱼盛世！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riangle 35"/>
          <p:cNvSpPr/>
          <p:nvPr>
            <p:custDataLst>
              <p:tags r:id="rId19"/>
            </p:custDataLst>
          </p:nvPr>
        </p:nvSpPr>
        <p:spPr>
          <a:xfrm rot="5400000">
            <a:off x="3289853" y="6109176"/>
            <a:ext cx="99220" cy="507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riangle 38"/>
          <p:cNvSpPr/>
          <p:nvPr>
            <p:custDataLst>
              <p:tags r:id="rId20"/>
            </p:custDataLst>
          </p:nvPr>
        </p:nvSpPr>
        <p:spPr>
          <a:xfrm rot="5400000">
            <a:off x="5923463" y="6109177"/>
            <a:ext cx="99220" cy="507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6" name="Straight Connector 40"/>
          <p:cNvCxnSpPr/>
          <p:nvPr>
            <p:custDataLst>
              <p:tags r:id="rId21"/>
            </p:custDataLst>
          </p:nvPr>
        </p:nvCxnSpPr>
        <p:spPr>
          <a:xfrm rot="5400000">
            <a:off x="8444206" y="5954967"/>
            <a:ext cx="0" cy="359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3"/>
          <p:cNvCxnSpPr/>
          <p:nvPr>
            <p:custDataLst>
              <p:tags r:id="rId22"/>
            </p:custDataLst>
          </p:nvPr>
        </p:nvCxnSpPr>
        <p:spPr>
          <a:xfrm rot="5400000">
            <a:off x="11077814" y="5954968"/>
            <a:ext cx="0" cy="359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07950"/>
            <a:ext cx="12218035" cy="2853055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-13335" y="-57150"/>
            <a:ext cx="12218670" cy="276098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953895" y="344170"/>
            <a:ext cx="873125" cy="1684020"/>
          </a:xfrm>
          <a:prstGeom prst="rect">
            <a:avLst/>
          </a:prstGeom>
          <a:noFill/>
          <a:ln w="508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011965" y="449942"/>
            <a:ext cx="759460" cy="1186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7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kumimoji="1" lang="zh-CN" altLang="en-US" sz="37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2340486" y="3894039"/>
            <a:ext cx="7511029" cy="1361130"/>
            <a:chOff x="681617" y="3449539"/>
            <a:chExt cx="7511029" cy="1361130"/>
          </a:xfrm>
        </p:grpSpPr>
        <p:cxnSp>
          <p:nvCxnSpPr>
            <p:cNvPr id="23" name="Straight Connector 9"/>
            <p:cNvCxnSpPr/>
            <p:nvPr>
              <p:custDataLst>
                <p:tags r:id="rId6"/>
              </p:custDataLst>
            </p:nvPr>
          </p:nvCxnSpPr>
          <p:spPr>
            <a:xfrm>
              <a:off x="769796" y="4242998"/>
              <a:ext cx="685800" cy="0"/>
            </a:xfrm>
            <a:prstGeom prst="line">
              <a:avLst/>
            </a:prstGeom>
            <a:ln w="9525">
              <a:solidFill>
                <a:srgbClr val="FFC0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2"/>
            <p:cNvSpPr txBox="1"/>
            <p:nvPr>
              <p:custDataLst>
                <p:tags r:id="rId7"/>
              </p:custDataLst>
            </p:nvPr>
          </p:nvSpPr>
          <p:spPr>
            <a:xfrm>
              <a:off x="681618" y="3470276"/>
              <a:ext cx="1034038" cy="8528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300" b="1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sz="1500" b="1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Rectangle 8"/>
            <p:cNvSpPr/>
            <p:nvPr>
              <p:custDataLst>
                <p:tags r:id="rId8"/>
              </p:custDataLst>
            </p:nvPr>
          </p:nvSpPr>
          <p:spPr>
            <a:xfrm>
              <a:off x="681617" y="4265755"/>
              <a:ext cx="1600115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游戏</a:t>
              </a:r>
              <a:r>
                <a:rPr lang="zh-CN" altLang="en-US" sz="1500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概述</a:t>
              </a:r>
              <a:endParaRPr lang="en-US" sz="1500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6" name="Straight Connector 9"/>
            <p:cNvCxnSpPr/>
            <p:nvPr>
              <p:custDataLst>
                <p:tags r:id="rId9"/>
              </p:custDataLst>
            </p:nvPr>
          </p:nvCxnSpPr>
          <p:spPr>
            <a:xfrm>
              <a:off x="2701004" y="4236662"/>
              <a:ext cx="685800" cy="0"/>
            </a:xfrm>
            <a:prstGeom prst="line">
              <a:avLst/>
            </a:prstGeom>
            <a:ln w="9525">
              <a:solidFill>
                <a:srgbClr val="FFC0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2"/>
            <p:cNvSpPr txBox="1"/>
            <p:nvPr>
              <p:custDataLst>
                <p:tags r:id="rId10"/>
              </p:custDataLst>
            </p:nvPr>
          </p:nvSpPr>
          <p:spPr>
            <a:xfrm>
              <a:off x="2593776" y="3463940"/>
              <a:ext cx="1034038" cy="8528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300" b="1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sz="1500" b="1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9" name="Straight Connector 9"/>
            <p:cNvCxnSpPr/>
            <p:nvPr>
              <p:custDataLst>
                <p:tags r:id="rId11"/>
              </p:custDataLst>
            </p:nvPr>
          </p:nvCxnSpPr>
          <p:spPr>
            <a:xfrm>
              <a:off x="4757137" y="4227518"/>
              <a:ext cx="685800" cy="0"/>
            </a:xfrm>
            <a:prstGeom prst="line">
              <a:avLst/>
            </a:prstGeom>
            <a:ln w="9525">
              <a:solidFill>
                <a:srgbClr val="FFC0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2"/>
            <p:cNvSpPr txBox="1"/>
            <p:nvPr>
              <p:custDataLst>
                <p:tags r:id="rId12"/>
              </p:custDataLst>
            </p:nvPr>
          </p:nvSpPr>
          <p:spPr>
            <a:xfrm>
              <a:off x="4649909" y="3454796"/>
              <a:ext cx="1034038" cy="8528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300" b="1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sz="1500" b="1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TextBox 12"/>
            <p:cNvSpPr txBox="1"/>
            <p:nvPr>
              <p:custDataLst>
                <p:tags r:id="rId13"/>
              </p:custDataLst>
            </p:nvPr>
          </p:nvSpPr>
          <p:spPr>
            <a:xfrm>
              <a:off x="6592531" y="3449539"/>
              <a:ext cx="1034038" cy="8528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300" b="1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lang="en-US" sz="1500" b="1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34" name="直接连接符 2"/>
            <p:cNvCxnSpPr/>
            <p:nvPr>
              <p:custDataLst>
                <p:tags r:id="rId14"/>
              </p:custDataLst>
            </p:nvPr>
          </p:nvCxnSpPr>
          <p:spPr>
            <a:xfrm>
              <a:off x="6699806" y="4199505"/>
              <a:ext cx="643983" cy="0"/>
            </a:xfrm>
            <a:prstGeom prst="line">
              <a:avLst/>
            </a:prstGeom>
            <a:ln>
              <a:solidFill>
                <a:srgbClr val="FFC0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15"/>
              </p:custDataLst>
            </p:nvPr>
          </p:nvSpPr>
          <p:spPr>
            <a:xfrm>
              <a:off x="696454" y="4604294"/>
              <a:ext cx="1385308" cy="2063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just"/>
              <a:r>
                <a:rPr lang="en-US" altLang="zh-CN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Annual work overview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Rectangle 8"/>
            <p:cNvSpPr/>
            <p:nvPr>
              <p:custDataLst>
                <p:tags r:id="rId16"/>
              </p:custDataLst>
            </p:nvPr>
          </p:nvSpPr>
          <p:spPr>
            <a:xfrm>
              <a:off x="2586746" y="4265755"/>
              <a:ext cx="1600115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竞品对比</a:t>
              </a:r>
              <a:endParaRPr lang="zh-CN" altLang="en-US" sz="1500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7"/>
              </p:custDataLst>
            </p:nvPr>
          </p:nvSpPr>
          <p:spPr>
            <a:xfrm>
              <a:off x="2601583" y="4604294"/>
              <a:ext cx="1385308" cy="2063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just"/>
              <a:r>
                <a:rPr lang="en-US" altLang="zh-CN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Annual work overview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Rectangle 8"/>
            <p:cNvSpPr/>
            <p:nvPr>
              <p:custDataLst>
                <p:tags r:id="rId18"/>
              </p:custDataLst>
            </p:nvPr>
          </p:nvSpPr>
          <p:spPr>
            <a:xfrm>
              <a:off x="4642879" y="4265755"/>
              <a:ext cx="1600115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数据分享</a:t>
              </a:r>
              <a:endParaRPr lang="zh-CN" altLang="en-US" sz="1500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9"/>
              </p:custDataLst>
            </p:nvPr>
          </p:nvSpPr>
          <p:spPr>
            <a:xfrm>
              <a:off x="4657716" y="4604294"/>
              <a:ext cx="1385308" cy="2063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just"/>
              <a:r>
                <a:rPr lang="en-US" altLang="zh-CN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Annual work overview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8"/>
            <p:cNvSpPr/>
            <p:nvPr>
              <p:custDataLst>
                <p:tags r:id="rId20"/>
              </p:custDataLst>
            </p:nvPr>
          </p:nvSpPr>
          <p:spPr>
            <a:xfrm>
              <a:off x="6592531" y="4265755"/>
              <a:ext cx="1600115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spc="2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后续计划</a:t>
              </a:r>
              <a:endParaRPr lang="zh-CN" altLang="en-US" sz="1500" spc="225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1"/>
              </p:custDataLst>
            </p:nvPr>
          </p:nvSpPr>
          <p:spPr>
            <a:xfrm>
              <a:off x="6607368" y="4604294"/>
              <a:ext cx="1385308" cy="2063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just"/>
              <a:r>
                <a:rPr lang="en-US" altLang="zh-CN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Annual work overview</a:t>
              </a:r>
              <a:endParaRPr lang="zh-CN" altLang="en-US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>
          <a:xfrm>
            <a:off x="1736090" y="2594844"/>
            <a:ext cx="4359910" cy="1172210"/>
          </a:xfrm>
        </p:spPr>
        <p:txBody>
          <a:bodyPr>
            <a:normAutofit/>
          </a:bodyPr>
          <a:lstStyle/>
          <a:p>
            <a:r>
              <a:rPr lang="zh-CN" altLang="en-US" dirty="0"/>
              <a:t>谢谢观赏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4415619" y="2037200"/>
            <a:ext cx="3220720" cy="91630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 01</a:t>
            </a:r>
            <a:endParaRPr kumimoji="0" lang="en-US" altLang="zh-CN" b="1" i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4952194" y="166572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4952194" y="295350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5771344" y="3030340"/>
            <a:ext cx="5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游戏概述</a:t>
            </a:r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20" name="图片 19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70453" y="1020318"/>
            <a:ext cx="10996246" cy="5181600"/>
          </a:xfrm>
          <a:prstGeom prst="rect">
            <a:avLst/>
          </a:prstGeom>
          <a:solidFill>
            <a:schemeClr val="l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597874" y="1038225"/>
            <a:ext cx="10996246" cy="5181600"/>
          </a:xfrm>
          <a:prstGeom prst="rect">
            <a:avLst/>
          </a:prstGeom>
          <a:solidFill>
            <a:schemeClr val="lt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10140156" y="383059"/>
            <a:ext cx="1871985" cy="1488604"/>
            <a:chOff x="10203656" y="383059"/>
            <a:chExt cx="1871985" cy="1488604"/>
          </a:xfrm>
        </p:grpSpPr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>
              <a:off x="11880999" y="383059"/>
              <a:ext cx="194642" cy="1946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>
              <a:stCxn id="10" idx="1"/>
            </p:cNvCxnSpPr>
            <p:nvPr>
              <p:custDataLst>
                <p:tags r:id="rId11"/>
              </p:custDataLst>
            </p:nvPr>
          </p:nvCxnSpPr>
          <p:spPr>
            <a:xfrm flipH="1">
              <a:off x="10203656" y="480380"/>
              <a:ext cx="1677343" cy="63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0" idx="2"/>
            </p:cNvCxnSpPr>
            <p:nvPr>
              <p:custDataLst>
                <p:tags r:id="rId12"/>
              </p:custDataLst>
            </p:nvPr>
          </p:nvCxnSpPr>
          <p:spPr>
            <a:xfrm>
              <a:off x="11978320" y="577701"/>
              <a:ext cx="8893" cy="129396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>
            <p:custDataLst>
              <p:tags r:id="rId13"/>
            </p:custDataLst>
          </p:nvPr>
        </p:nvGrpSpPr>
        <p:grpSpPr>
          <a:xfrm rot="10800000">
            <a:off x="175574" y="5093380"/>
            <a:ext cx="1871985" cy="1488604"/>
            <a:chOff x="10203656" y="383059"/>
            <a:chExt cx="1871985" cy="1488604"/>
          </a:xfrm>
        </p:grpSpPr>
        <p:sp>
          <p:nvSpPr>
            <p:cNvPr id="3" name="矩形 2"/>
            <p:cNvSpPr/>
            <p:nvPr>
              <p:custDataLst>
                <p:tags r:id="rId14"/>
              </p:custDataLst>
            </p:nvPr>
          </p:nvSpPr>
          <p:spPr>
            <a:xfrm>
              <a:off x="11880999" y="383059"/>
              <a:ext cx="194642" cy="1946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4" name="直接连接符 3"/>
            <p:cNvCxnSpPr>
              <a:stCxn id="3" idx="1"/>
            </p:cNvCxnSpPr>
            <p:nvPr>
              <p:custDataLst>
                <p:tags r:id="rId15"/>
              </p:custDataLst>
            </p:nvPr>
          </p:nvCxnSpPr>
          <p:spPr>
            <a:xfrm flipH="1">
              <a:off x="10203656" y="480380"/>
              <a:ext cx="1677343" cy="63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3" idx="2"/>
            </p:cNvCxnSpPr>
            <p:nvPr>
              <p:custDataLst>
                <p:tags r:id="rId16"/>
              </p:custDataLst>
            </p:nvPr>
          </p:nvCxnSpPr>
          <p:spPr>
            <a:xfrm>
              <a:off x="11978320" y="577701"/>
              <a:ext cx="8893" cy="129396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1424183" y="2112429"/>
            <a:ext cx="9343629" cy="38686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游戏概述——游戏团队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1424182" y="2633075"/>
            <a:ext cx="9343629" cy="2845511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lnSpc>
                <a:spcPct val="17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6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《泡泡捕鱼》是一款纯绿色，资质齐全，五证具备，无下分，无币商，</a:t>
            </a:r>
            <a:endParaRPr lang="zh-CN" altLang="en-US" sz="16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>
              <a:lnSpc>
                <a:spcPct val="17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6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无实物兑换，注重玩家安全隐私泛休闲娱乐的捕鱼游戏</a:t>
            </a:r>
            <a:endParaRPr lang="zh-CN" altLang="en-US" sz="16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>
              <a:lnSpc>
                <a:spcPct val="17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16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50余人大规模研发团队，专业从事捕鱼项目，团队成员平均制作捕鱼游戏超5年经验，团队主要研发人员</a:t>
            </a:r>
            <a:endParaRPr lang="en-US" altLang="zh-CN" sz="16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>
              <a:lnSpc>
                <a:spcPct val="17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6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已达10年以上经验，多款成功项目经验，成熟的理念并时常对市场分析定位进行优化调整</a:t>
            </a:r>
            <a:endParaRPr lang="zh-CN" altLang="en-US" sz="16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9"/>
            </p:custDataLst>
          </p:nvPr>
        </p:nvCxnSpPr>
        <p:spPr>
          <a:xfrm>
            <a:off x="5742382" y="2710262"/>
            <a:ext cx="70723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1424183" y="1368530"/>
            <a:ext cx="9343629" cy="6488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0000"/>
          </a:bodyPr>
          <a:lstStyle>
            <a:defPPr>
              <a:defRPr lang="zh-CN"/>
            </a:defPPr>
            <a:lvl1pPr algn="ctr">
              <a:defRPr sz="36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</a:rPr>
              <a:t>Annual work overview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3235" y="395605"/>
            <a:ext cx="11062335" cy="550545"/>
            <a:chOff x="761" y="623"/>
            <a:chExt cx="17421" cy="867"/>
          </a:xfrm>
        </p:grpSpPr>
        <p:sp>
          <p:nvSpPr>
            <p:cNvPr id="17" name="Content Placeholder 2"/>
            <p:cNvSpPr txBox="1"/>
            <p:nvPr>
              <p:custDataLst>
                <p:tags r:id="rId21"/>
              </p:custDataLst>
            </p:nvPr>
          </p:nvSpPr>
          <p:spPr>
            <a:xfrm>
              <a:off x="1862" y="668"/>
              <a:ext cx="3249" cy="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vert="horz" wrap="square" lIns="0" tIns="0" rIns="0" bIns="0" rtlCol="0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just"/>
              <a:r>
                <a:rPr lang="en-US" altLang="zh-CN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Annual work overview</a:t>
              </a:r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Content Placeholder 2"/>
            <p:cNvSpPr txBox="1"/>
            <p:nvPr>
              <p:custDataLst>
                <p:tags r:id="rId22"/>
              </p:custDataLst>
            </p:nvPr>
          </p:nvSpPr>
          <p:spPr>
            <a:xfrm>
              <a:off x="1862" y="1076"/>
              <a:ext cx="4504" cy="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vert="horz" wrap="square" lIns="0" tIns="0" rIns="0" bIns="0" rtlCol="0" anchor="t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l"/>
              <a:r>
                <a:rPr lang="zh-CN" altLang="en-US" sz="17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游戏概述</a:t>
              </a:r>
              <a:r>
                <a:rPr lang="en-US" altLang="zh-CN" sz="17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——</a:t>
              </a:r>
              <a:r>
                <a:rPr lang="zh-CN" altLang="en-US" sz="170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游戏设计理念</a:t>
              </a:r>
              <a:endPara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3"/>
              </p:custDataLst>
            </p:nvPr>
          </p:nvSpPr>
          <p:spPr>
            <a:xfrm>
              <a:off x="761" y="623"/>
              <a:ext cx="645" cy="645"/>
            </a:xfrm>
            <a:prstGeom prst="rect">
              <a:avLst/>
            </a:prstGeom>
            <a:noFill/>
            <a:ln w="38100">
              <a:solidFill>
                <a:srgbClr val="FFC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8" y="623"/>
              <a:ext cx="1435" cy="357"/>
            </a:xfrm>
            <a:prstGeom prst="rect">
              <a:avLst/>
            </a:prstGeom>
          </p:spPr>
        </p:pic>
        <p:sp>
          <p:nvSpPr>
            <p:cNvPr id="59" name="矩形 58"/>
            <p:cNvSpPr/>
            <p:nvPr>
              <p:custDataLst>
                <p:tags r:id="rId26"/>
              </p:custDataLst>
            </p:nvPr>
          </p:nvSpPr>
          <p:spPr>
            <a:xfrm>
              <a:off x="1211" y="1064"/>
              <a:ext cx="375" cy="375"/>
            </a:xfrm>
            <a:prstGeom prst="rect">
              <a:avLst/>
            </a:prstGeom>
            <a:noFill/>
            <a:ln w="38100">
              <a:solidFill>
                <a:srgbClr val="FFC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custDataLst>
      <p:tags r:id="rId2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83612" y="132993"/>
            <a:ext cx="2339103" cy="461665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p>
            <a:pPr algn="ctr" defTabSz="685800"/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</a:rPr>
              <a:t>LOREM IPSUM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414520" y="4944745"/>
            <a:ext cx="6363335" cy="475615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结合各类街机的即时反馈，竞品游戏的炮火打击，研发出更贴合场景，打击感超强，重视捕获感，深化捕获喜悦感，操作更流畅，竞争更激烈的方案。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Clr>
                <a:srgbClr val="E24848"/>
              </a:buClr>
            </a:pPr>
            <a:endParaRPr lang="zh-CN" altLang="en-US" sz="14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3439795" y="3506470"/>
            <a:ext cx="6569075" cy="475615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本款游戏设计上定位即包含传统街机快节奏，强反馈，也包含轻松休闲娱乐环节，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受众更广阔，接受度更高。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Clr>
                <a:srgbClr val="E24848"/>
              </a:buClr>
            </a:pPr>
            <a:endParaRPr lang="zh-CN" altLang="en-US" sz="14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2488408" y="1172845"/>
            <a:ext cx="1564887" cy="156488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 bwMode="gray">
          <a:xfrm>
            <a:off x="1892300" y="3058460"/>
            <a:ext cx="1192217" cy="119221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6"/>
            </p:custDataLst>
          </p:nvPr>
        </p:nvCxnSpPr>
        <p:spPr>
          <a:xfrm flipH="1">
            <a:off x="2729160" y="2683316"/>
            <a:ext cx="213544" cy="426263"/>
          </a:xfrm>
          <a:prstGeom prst="lin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>
            <p:custDataLst>
              <p:tags r:id="rId7"/>
            </p:custDataLst>
          </p:nvPr>
        </p:nvCxnSpPr>
        <p:spPr>
          <a:xfrm>
            <a:off x="2701952" y="4230889"/>
            <a:ext cx="240752" cy="426263"/>
          </a:xfrm>
          <a:prstGeom prst="lin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99819" y="1200878"/>
            <a:ext cx="3041554" cy="610125"/>
          </a:xfrm>
          <a:prstGeom prst="rect">
            <a:avLst/>
          </a:prstGeom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技术实现：</a:t>
            </a: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3445644" y="2892737"/>
            <a:ext cx="3041554" cy="610125"/>
          </a:xfrm>
          <a:prstGeom prst="rect">
            <a:avLst/>
          </a:prstGeom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美术风格：</a:t>
            </a: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4414423" y="4310040"/>
            <a:ext cx="3041554" cy="610125"/>
          </a:xfrm>
          <a:prstGeom prst="rect">
            <a:avLst/>
          </a:prstGeom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体验感设计：</a:t>
            </a: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6" name="任意多边形 25"/>
          <p:cNvSpPr/>
          <p:nvPr>
            <p:custDataLst>
              <p:tags r:id="rId11"/>
            </p:custDataLst>
          </p:nvPr>
        </p:nvSpPr>
        <p:spPr bwMode="auto">
          <a:xfrm>
            <a:off x="2858606" y="1628790"/>
            <a:ext cx="789040" cy="66454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任意多边形 26"/>
          <p:cNvSpPr/>
          <p:nvPr>
            <p:custDataLst>
              <p:tags r:id="rId12"/>
            </p:custDataLst>
          </p:nvPr>
        </p:nvSpPr>
        <p:spPr bwMode="auto">
          <a:xfrm>
            <a:off x="3105129" y="1687329"/>
            <a:ext cx="153356" cy="164074"/>
          </a:xfrm>
          <a:custGeom>
            <a:avLst/>
            <a:gdLst>
              <a:gd name="T0" fmla="*/ 41 w 44"/>
              <a:gd name="T1" fmla="*/ 0 h 44"/>
              <a:gd name="T2" fmla="*/ 41 w 44"/>
              <a:gd name="T3" fmla="*/ 0 h 44"/>
              <a:gd name="T4" fmla="*/ 33 w 44"/>
              <a:gd name="T5" fmla="*/ 1 h 44"/>
              <a:gd name="T6" fmla="*/ 25 w 44"/>
              <a:gd name="T7" fmla="*/ 3 h 44"/>
              <a:gd name="T8" fmla="*/ 19 w 44"/>
              <a:gd name="T9" fmla="*/ 7 h 44"/>
              <a:gd name="T10" fmla="*/ 13 w 44"/>
              <a:gd name="T11" fmla="*/ 12 h 44"/>
              <a:gd name="T12" fmla="*/ 8 w 44"/>
              <a:gd name="T13" fmla="*/ 18 h 44"/>
              <a:gd name="T14" fmla="*/ 3 w 44"/>
              <a:gd name="T15" fmla="*/ 24 h 44"/>
              <a:gd name="T16" fmla="*/ 1 w 44"/>
              <a:gd name="T17" fmla="*/ 32 h 44"/>
              <a:gd name="T18" fmla="*/ 0 w 44"/>
              <a:gd name="T19" fmla="*/ 41 h 44"/>
              <a:gd name="T20" fmla="*/ 0 w 44"/>
              <a:gd name="T21" fmla="*/ 41 h 44"/>
              <a:gd name="T22" fmla="*/ 1 w 44"/>
              <a:gd name="T23" fmla="*/ 43 h 44"/>
              <a:gd name="T24" fmla="*/ 3 w 44"/>
              <a:gd name="T25" fmla="*/ 44 h 44"/>
              <a:gd name="T26" fmla="*/ 3 w 44"/>
              <a:gd name="T27" fmla="*/ 44 h 44"/>
              <a:gd name="T28" fmla="*/ 7 w 44"/>
              <a:gd name="T29" fmla="*/ 43 h 44"/>
              <a:gd name="T30" fmla="*/ 8 w 44"/>
              <a:gd name="T31" fmla="*/ 41 h 44"/>
              <a:gd name="T32" fmla="*/ 8 w 44"/>
              <a:gd name="T33" fmla="*/ 41 h 44"/>
              <a:gd name="T34" fmla="*/ 8 w 44"/>
              <a:gd name="T35" fmla="*/ 34 h 44"/>
              <a:gd name="T36" fmla="*/ 10 w 44"/>
              <a:gd name="T37" fmla="*/ 27 h 44"/>
              <a:gd name="T38" fmla="*/ 13 w 44"/>
              <a:gd name="T39" fmla="*/ 21 h 44"/>
              <a:gd name="T40" fmla="*/ 17 w 44"/>
              <a:gd name="T41" fmla="*/ 16 h 44"/>
              <a:gd name="T42" fmla="*/ 22 w 44"/>
              <a:gd name="T43" fmla="*/ 12 h 44"/>
              <a:gd name="T44" fmla="*/ 28 w 44"/>
              <a:gd name="T45" fmla="*/ 9 h 44"/>
              <a:gd name="T46" fmla="*/ 34 w 44"/>
              <a:gd name="T47" fmla="*/ 7 h 44"/>
              <a:gd name="T48" fmla="*/ 41 w 44"/>
              <a:gd name="T49" fmla="*/ 7 h 44"/>
              <a:gd name="T50" fmla="*/ 41 w 44"/>
              <a:gd name="T51" fmla="*/ 7 h 44"/>
              <a:gd name="T52" fmla="*/ 43 w 44"/>
              <a:gd name="T53" fmla="*/ 6 h 44"/>
              <a:gd name="T54" fmla="*/ 44 w 44"/>
              <a:gd name="T55" fmla="*/ 3 h 44"/>
              <a:gd name="T56" fmla="*/ 44 w 44"/>
              <a:gd name="T57" fmla="*/ 3 h 44"/>
              <a:gd name="T58" fmla="*/ 43 w 44"/>
              <a:gd name="T59" fmla="*/ 1 h 44"/>
              <a:gd name="T60" fmla="*/ 41 w 44"/>
              <a:gd name="T61" fmla="*/ 0 h 44"/>
              <a:gd name="T62" fmla="*/ 41 w 44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" h="44">
                <a:moveTo>
                  <a:pt x="41" y="0"/>
                </a:moveTo>
                <a:lnTo>
                  <a:pt x="41" y="0"/>
                </a:lnTo>
                <a:lnTo>
                  <a:pt x="33" y="1"/>
                </a:lnTo>
                <a:lnTo>
                  <a:pt x="25" y="3"/>
                </a:lnTo>
                <a:lnTo>
                  <a:pt x="19" y="7"/>
                </a:lnTo>
                <a:lnTo>
                  <a:pt x="13" y="12"/>
                </a:lnTo>
                <a:lnTo>
                  <a:pt x="8" y="18"/>
                </a:lnTo>
                <a:lnTo>
                  <a:pt x="3" y="24"/>
                </a:lnTo>
                <a:lnTo>
                  <a:pt x="1" y="32"/>
                </a:lnTo>
                <a:lnTo>
                  <a:pt x="0" y="41"/>
                </a:lnTo>
                <a:lnTo>
                  <a:pt x="0" y="41"/>
                </a:lnTo>
                <a:lnTo>
                  <a:pt x="1" y="43"/>
                </a:lnTo>
                <a:lnTo>
                  <a:pt x="3" y="44"/>
                </a:lnTo>
                <a:lnTo>
                  <a:pt x="3" y="44"/>
                </a:lnTo>
                <a:lnTo>
                  <a:pt x="7" y="43"/>
                </a:lnTo>
                <a:lnTo>
                  <a:pt x="8" y="41"/>
                </a:lnTo>
                <a:lnTo>
                  <a:pt x="8" y="41"/>
                </a:lnTo>
                <a:lnTo>
                  <a:pt x="8" y="34"/>
                </a:lnTo>
                <a:lnTo>
                  <a:pt x="10" y="27"/>
                </a:lnTo>
                <a:lnTo>
                  <a:pt x="13" y="21"/>
                </a:lnTo>
                <a:lnTo>
                  <a:pt x="17" y="16"/>
                </a:lnTo>
                <a:lnTo>
                  <a:pt x="22" y="12"/>
                </a:lnTo>
                <a:lnTo>
                  <a:pt x="28" y="9"/>
                </a:lnTo>
                <a:lnTo>
                  <a:pt x="34" y="7"/>
                </a:lnTo>
                <a:lnTo>
                  <a:pt x="41" y="7"/>
                </a:lnTo>
                <a:lnTo>
                  <a:pt x="41" y="7"/>
                </a:lnTo>
                <a:lnTo>
                  <a:pt x="43" y="6"/>
                </a:lnTo>
                <a:lnTo>
                  <a:pt x="44" y="3"/>
                </a:lnTo>
                <a:lnTo>
                  <a:pt x="44" y="3"/>
                </a:lnTo>
                <a:lnTo>
                  <a:pt x="43" y="1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13"/>
            </p:custDataLst>
          </p:nvPr>
        </p:nvSpPr>
        <p:spPr bwMode="auto">
          <a:xfrm>
            <a:off x="2250130" y="3417939"/>
            <a:ext cx="521904" cy="4394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normAutofit fontScale="85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>
            <p:custDataLst>
              <p:tags r:id="rId14"/>
            </p:custDataLst>
          </p:nvPr>
        </p:nvSpPr>
        <p:spPr bwMode="gray">
          <a:xfrm>
            <a:off x="2639290" y="4623347"/>
            <a:ext cx="1019898" cy="1019898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indent="-225425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5"/>
            </p:custDataLst>
          </p:nvPr>
        </p:nvSpPr>
        <p:spPr bwMode="auto">
          <a:xfrm>
            <a:off x="2889112" y="4920165"/>
            <a:ext cx="521904" cy="4394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normAutofit fontScale="85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16"/>
            </p:custDataLst>
          </p:nvPr>
        </p:nvSpPr>
        <p:spPr>
          <a:xfrm>
            <a:off x="4290929" y="1832014"/>
            <a:ext cx="6273566" cy="628264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研发稳定，从不宕机，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testin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测试以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99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分高分一次性通过，机制上对玩家有可能的卡死，闪退做了多方案准备，以确保最大限度降低对玩家影响，通过不懈努力使闪退率严格控制在了千分之一以下。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buClr>
                <a:srgbClr val="E24848"/>
              </a:buClr>
            </a:pPr>
            <a:endParaRPr lang="zh-CN" altLang="en-US" sz="1400" spc="15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17"/>
            </p:custDataLst>
          </p:nvPr>
        </p:nvSpPr>
        <p:spPr>
          <a:xfrm>
            <a:off x="3440564" y="2897182"/>
            <a:ext cx="3041554" cy="610125"/>
          </a:xfrm>
          <a:prstGeom prst="rect">
            <a:avLst/>
          </a:prstGeom>
        </p:spPr>
        <p:txBody>
          <a:bodyPr wrap="square" lIns="90000" tIns="46800" rIns="90000" bIns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美术风格：</a:t>
            </a: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43" name="图片 4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cxnSp>
        <p:nvCxnSpPr>
          <p:cNvPr id="5" name="肘形连接符 6"/>
          <p:cNvCxnSpPr/>
          <p:nvPr>
            <p:custDataLst>
              <p:tags r:id="rId7"/>
            </p:custDataLst>
          </p:nvPr>
        </p:nvCxnSpPr>
        <p:spPr>
          <a:xfrm rot="10800000" flipV="1">
            <a:off x="3984939" y="3873552"/>
            <a:ext cx="1739265" cy="1382395"/>
          </a:xfrm>
          <a:prstGeom prst="bentConnector3">
            <a:avLst>
              <a:gd name="adj1" fmla="val 49982"/>
            </a:avLst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11"/>
          <p:cNvCxnSpPr/>
          <p:nvPr>
            <p:custDataLst>
              <p:tags r:id="rId8"/>
            </p:custDataLst>
          </p:nvPr>
        </p:nvCxnSpPr>
        <p:spPr>
          <a:xfrm>
            <a:off x="6799259" y="3428417"/>
            <a:ext cx="1446530" cy="467995"/>
          </a:xfrm>
          <a:prstGeom prst="bentConnector3">
            <a:avLst>
              <a:gd name="adj1" fmla="val 50044"/>
            </a:avLst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26"/>
          <p:cNvCxnSpPr/>
          <p:nvPr>
            <p:custDataLst>
              <p:tags r:id="rId9"/>
            </p:custDataLst>
          </p:nvPr>
        </p:nvCxnSpPr>
        <p:spPr>
          <a:xfrm rot="10800000">
            <a:off x="3984939" y="3896412"/>
            <a:ext cx="1391285" cy="421005"/>
          </a:xfrm>
          <a:prstGeom prst="bentConnector3">
            <a:avLst>
              <a:gd name="adj1" fmla="val 49977"/>
            </a:avLst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28"/>
          <p:cNvCxnSpPr/>
          <p:nvPr>
            <p:custDataLst>
              <p:tags r:id="rId10"/>
            </p:custDataLst>
          </p:nvPr>
        </p:nvCxnSpPr>
        <p:spPr>
          <a:xfrm rot="10800000">
            <a:off x="3984939" y="2536877"/>
            <a:ext cx="1781810" cy="975995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5258426" y="3052815"/>
            <a:ext cx="1685925" cy="1685925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0000"/>
          </a:bodyPr>
          <a:lstStyle/>
          <a:p>
            <a:pPr algn="ctr"/>
            <a:r>
              <a:rPr lang="zh-CN" altLang="en-US" sz="2800" b="1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特殊鱼头像集合</a:t>
            </a:r>
            <a:endParaRPr lang="zh-CN" altLang="en-US" sz="2800" b="1" spc="2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3339144" y="2213662"/>
            <a:ext cx="645160" cy="645160"/>
            <a:chOff x="4669" y="2261"/>
            <a:chExt cx="1016" cy="1016"/>
          </a:xfrm>
        </p:grpSpPr>
        <p:sp>
          <p:nvSpPr>
            <p:cNvPr id="13" name="椭圆 12"/>
            <p:cNvSpPr/>
            <p:nvPr>
              <p:custDataLst>
                <p:tags r:id="rId13"/>
              </p:custDataLst>
            </p:nvPr>
          </p:nvSpPr>
          <p:spPr>
            <a:xfrm>
              <a:off x="4669" y="2261"/>
              <a:ext cx="1017" cy="10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KSO_Shape"/>
            <p:cNvSpPr/>
            <p:nvPr>
              <p:custDataLst>
                <p:tags r:id="rId14"/>
              </p:custDataLst>
            </p:nvPr>
          </p:nvSpPr>
          <p:spPr bwMode="auto">
            <a:xfrm>
              <a:off x="4907" y="2566"/>
              <a:ext cx="540" cy="407"/>
            </a:xfrm>
            <a:custGeom>
              <a:avLst/>
              <a:gdLst>
                <a:gd name="T0" fmla="*/ 1800397 w 3421"/>
                <a:gd name="T1" fmla="*/ 1243052 h 2574"/>
                <a:gd name="T2" fmla="*/ 1775662 w 3421"/>
                <a:gd name="T3" fmla="*/ 1330976 h 2574"/>
                <a:gd name="T4" fmla="*/ 1694089 w 3421"/>
                <a:gd name="T5" fmla="*/ 1355195 h 2574"/>
                <a:gd name="T6" fmla="*/ 105782 w 3421"/>
                <a:gd name="T7" fmla="*/ 1355195 h 2574"/>
                <a:gd name="T8" fmla="*/ 33682 w 3421"/>
                <a:gd name="T9" fmla="*/ 1330976 h 2574"/>
                <a:gd name="T10" fmla="*/ 0 w 3421"/>
                <a:gd name="T11" fmla="*/ 1243052 h 2574"/>
                <a:gd name="T12" fmla="*/ 0 w 3421"/>
                <a:gd name="T13" fmla="*/ 102666 h 2574"/>
                <a:gd name="T14" fmla="*/ 33156 w 3421"/>
                <a:gd name="T15" fmla="*/ 30010 h 2574"/>
                <a:gd name="T16" fmla="*/ 105782 w 3421"/>
                <a:gd name="T17" fmla="*/ 0 h 2574"/>
                <a:gd name="T18" fmla="*/ 1694089 w 3421"/>
                <a:gd name="T19" fmla="*/ 0 h 2574"/>
                <a:gd name="T20" fmla="*/ 1773557 w 3421"/>
                <a:gd name="T21" fmla="*/ 28431 h 2574"/>
                <a:gd name="T22" fmla="*/ 1800397 w 3421"/>
                <a:gd name="T23" fmla="*/ 102666 h 2574"/>
                <a:gd name="T24" fmla="*/ 1800397 w 3421"/>
                <a:gd name="T25" fmla="*/ 1243052 h 2574"/>
                <a:gd name="T26" fmla="*/ 576274 w 3421"/>
                <a:gd name="T27" fmla="*/ 677071 h 2574"/>
                <a:gd name="T28" fmla="*/ 105256 w 3421"/>
                <a:gd name="T29" fmla="*/ 211651 h 2574"/>
                <a:gd name="T30" fmla="*/ 105256 w 3421"/>
                <a:gd name="T31" fmla="*/ 1155654 h 2574"/>
                <a:gd name="T32" fmla="*/ 576274 w 3421"/>
                <a:gd name="T33" fmla="*/ 677071 h 2574"/>
                <a:gd name="T34" fmla="*/ 1619884 w 3421"/>
                <a:gd name="T35" fmla="*/ 100560 h 2574"/>
                <a:gd name="T36" fmla="*/ 180513 w 3421"/>
                <a:gd name="T37" fmla="*/ 100560 h 2574"/>
                <a:gd name="T38" fmla="*/ 783628 w 3421"/>
                <a:gd name="T39" fmla="*/ 702869 h 2574"/>
                <a:gd name="T40" fmla="*/ 899935 w 3421"/>
                <a:gd name="T41" fmla="*/ 781843 h 2574"/>
                <a:gd name="T42" fmla="*/ 1016769 w 3421"/>
                <a:gd name="T43" fmla="*/ 702869 h 2574"/>
                <a:gd name="T44" fmla="*/ 1619884 w 3421"/>
                <a:gd name="T45" fmla="*/ 100560 h 2574"/>
                <a:gd name="T46" fmla="*/ 1615673 w 3421"/>
                <a:gd name="T47" fmla="*/ 1241999 h 2574"/>
                <a:gd name="T48" fmla="*/ 1143076 w 3421"/>
                <a:gd name="T49" fmla="*/ 769207 h 2574"/>
                <a:gd name="T50" fmla="*/ 1065713 w 3421"/>
                <a:gd name="T51" fmla="*/ 845549 h 2574"/>
                <a:gd name="T52" fmla="*/ 900462 w 3421"/>
                <a:gd name="T53" fmla="*/ 912940 h 2574"/>
                <a:gd name="T54" fmla="*/ 734684 w 3421"/>
                <a:gd name="T55" fmla="*/ 845549 h 2574"/>
                <a:gd name="T56" fmla="*/ 657321 w 3421"/>
                <a:gd name="T57" fmla="*/ 769207 h 2574"/>
                <a:gd name="T58" fmla="*/ 184724 w 3421"/>
                <a:gd name="T59" fmla="*/ 1241999 h 2574"/>
                <a:gd name="T60" fmla="*/ 1615673 w 3421"/>
                <a:gd name="T61" fmla="*/ 1241999 h 2574"/>
                <a:gd name="T62" fmla="*/ 1695141 w 3421"/>
                <a:gd name="T63" fmla="*/ 1155654 h 2574"/>
                <a:gd name="T64" fmla="*/ 1695141 w 3421"/>
                <a:gd name="T65" fmla="*/ 211651 h 2574"/>
                <a:gd name="T66" fmla="*/ 1224123 w 3421"/>
                <a:gd name="T67" fmla="*/ 677071 h 2574"/>
                <a:gd name="T68" fmla="*/ 1695141 w 3421"/>
                <a:gd name="T69" fmla="*/ 1155654 h 25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21" h="2574">
                  <a:moveTo>
                    <a:pt x="3421" y="2361"/>
                  </a:moveTo>
                  <a:cubicBezTo>
                    <a:pt x="3421" y="2441"/>
                    <a:pt x="3405" y="2497"/>
                    <a:pt x="3374" y="2528"/>
                  </a:cubicBezTo>
                  <a:cubicBezTo>
                    <a:pt x="3343" y="2559"/>
                    <a:pt x="3291" y="2574"/>
                    <a:pt x="3219" y="2574"/>
                  </a:cubicBezTo>
                  <a:cubicBezTo>
                    <a:pt x="201" y="2574"/>
                    <a:pt x="201" y="2574"/>
                    <a:pt x="201" y="2574"/>
                  </a:cubicBezTo>
                  <a:cubicBezTo>
                    <a:pt x="146" y="2574"/>
                    <a:pt x="100" y="2559"/>
                    <a:pt x="64" y="2528"/>
                  </a:cubicBezTo>
                  <a:cubicBezTo>
                    <a:pt x="21" y="2490"/>
                    <a:pt x="0" y="2434"/>
                    <a:pt x="0" y="236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42"/>
                    <a:pt x="21" y="96"/>
                    <a:pt x="63" y="57"/>
                  </a:cubicBezTo>
                  <a:cubicBezTo>
                    <a:pt x="105" y="19"/>
                    <a:pt x="151" y="0"/>
                    <a:pt x="201" y="0"/>
                  </a:cubicBezTo>
                  <a:cubicBezTo>
                    <a:pt x="3219" y="0"/>
                    <a:pt x="3219" y="0"/>
                    <a:pt x="3219" y="0"/>
                  </a:cubicBezTo>
                  <a:cubicBezTo>
                    <a:pt x="3286" y="0"/>
                    <a:pt x="3337" y="18"/>
                    <a:pt x="3370" y="54"/>
                  </a:cubicBezTo>
                  <a:cubicBezTo>
                    <a:pt x="3404" y="90"/>
                    <a:pt x="3421" y="137"/>
                    <a:pt x="3421" y="195"/>
                  </a:cubicBezTo>
                  <a:cubicBezTo>
                    <a:pt x="3421" y="2361"/>
                    <a:pt x="3421" y="2361"/>
                    <a:pt x="3421" y="2361"/>
                  </a:cubicBezTo>
                  <a:close/>
                  <a:moveTo>
                    <a:pt x="1095" y="1286"/>
                  </a:moveTo>
                  <a:cubicBezTo>
                    <a:pt x="200" y="402"/>
                    <a:pt x="200" y="402"/>
                    <a:pt x="200" y="402"/>
                  </a:cubicBezTo>
                  <a:cubicBezTo>
                    <a:pt x="200" y="2195"/>
                    <a:pt x="200" y="2195"/>
                    <a:pt x="200" y="2195"/>
                  </a:cubicBezTo>
                  <a:cubicBezTo>
                    <a:pt x="1095" y="1286"/>
                    <a:pt x="1095" y="1286"/>
                    <a:pt x="1095" y="1286"/>
                  </a:cubicBezTo>
                  <a:close/>
                  <a:moveTo>
                    <a:pt x="3078" y="191"/>
                  </a:moveTo>
                  <a:cubicBezTo>
                    <a:pt x="343" y="191"/>
                    <a:pt x="343" y="191"/>
                    <a:pt x="343" y="191"/>
                  </a:cubicBezTo>
                  <a:cubicBezTo>
                    <a:pt x="1489" y="1335"/>
                    <a:pt x="1489" y="1335"/>
                    <a:pt x="1489" y="1335"/>
                  </a:cubicBezTo>
                  <a:cubicBezTo>
                    <a:pt x="1589" y="1435"/>
                    <a:pt x="1663" y="1485"/>
                    <a:pt x="1710" y="1485"/>
                  </a:cubicBezTo>
                  <a:cubicBezTo>
                    <a:pt x="1758" y="1485"/>
                    <a:pt x="1832" y="1435"/>
                    <a:pt x="1932" y="1335"/>
                  </a:cubicBezTo>
                  <a:cubicBezTo>
                    <a:pt x="3078" y="191"/>
                    <a:pt x="3078" y="191"/>
                    <a:pt x="3078" y="191"/>
                  </a:cubicBezTo>
                  <a:close/>
                  <a:moveTo>
                    <a:pt x="3070" y="2359"/>
                  </a:moveTo>
                  <a:cubicBezTo>
                    <a:pt x="2172" y="1461"/>
                    <a:pt x="2172" y="1461"/>
                    <a:pt x="2172" y="1461"/>
                  </a:cubicBezTo>
                  <a:cubicBezTo>
                    <a:pt x="2025" y="1606"/>
                    <a:pt x="2025" y="1606"/>
                    <a:pt x="2025" y="1606"/>
                  </a:cubicBezTo>
                  <a:cubicBezTo>
                    <a:pt x="1940" y="1691"/>
                    <a:pt x="1835" y="1734"/>
                    <a:pt x="1711" y="1734"/>
                  </a:cubicBezTo>
                  <a:cubicBezTo>
                    <a:pt x="1586" y="1734"/>
                    <a:pt x="1481" y="1691"/>
                    <a:pt x="1396" y="1606"/>
                  </a:cubicBezTo>
                  <a:cubicBezTo>
                    <a:pt x="1249" y="1461"/>
                    <a:pt x="1249" y="1461"/>
                    <a:pt x="1249" y="1461"/>
                  </a:cubicBezTo>
                  <a:cubicBezTo>
                    <a:pt x="351" y="2359"/>
                    <a:pt x="351" y="2359"/>
                    <a:pt x="351" y="2359"/>
                  </a:cubicBezTo>
                  <a:cubicBezTo>
                    <a:pt x="3070" y="2359"/>
                    <a:pt x="3070" y="2359"/>
                    <a:pt x="3070" y="2359"/>
                  </a:cubicBezTo>
                  <a:close/>
                  <a:moveTo>
                    <a:pt x="3221" y="2195"/>
                  </a:moveTo>
                  <a:cubicBezTo>
                    <a:pt x="3221" y="402"/>
                    <a:pt x="3221" y="402"/>
                    <a:pt x="3221" y="402"/>
                  </a:cubicBezTo>
                  <a:cubicBezTo>
                    <a:pt x="2326" y="1286"/>
                    <a:pt x="2326" y="1286"/>
                    <a:pt x="2326" y="1286"/>
                  </a:cubicBezTo>
                  <a:cubicBezTo>
                    <a:pt x="3221" y="2195"/>
                    <a:pt x="3221" y="2195"/>
                    <a:pt x="3221" y="2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anchor="ctr" anchorCtr="1">
              <a:normAutofit fontScale="70000" lnSpcReduction="20000"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3339144" y="3573197"/>
            <a:ext cx="645160" cy="645160"/>
            <a:chOff x="3739" y="4070"/>
            <a:chExt cx="1016" cy="1016"/>
          </a:xfrm>
        </p:grpSpPr>
        <p:sp>
          <p:nvSpPr>
            <p:cNvPr id="16" name="椭圆 15"/>
            <p:cNvSpPr/>
            <p:nvPr>
              <p:custDataLst>
                <p:tags r:id="rId16"/>
              </p:custDataLst>
            </p:nvPr>
          </p:nvSpPr>
          <p:spPr>
            <a:xfrm>
              <a:off x="3739" y="4070"/>
              <a:ext cx="1017" cy="10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KSO_Shape"/>
            <p:cNvSpPr/>
            <p:nvPr>
              <p:custDataLst>
                <p:tags r:id="rId17"/>
              </p:custDataLst>
            </p:nvPr>
          </p:nvSpPr>
          <p:spPr bwMode="auto">
            <a:xfrm>
              <a:off x="4019" y="4289"/>
              <a:ext cx="511" cy="482"/>
            </a:xfrm>
            <a:custGeom>
              <a:avLst/>
              <a:gdLst>
                <a:gd name="T0" fmla="*/ 1299223 w 11947525"/>
                <a:gd name="T1" fmla="*/ 1305443 h 11268075"/>
                <a:gd name="T2" fmla="*/ 1461656 w 11947525"/>
                <a:gd name="T3" fmla="*/ 1305443 h 11268075"/>
                <a:gd name="T4" fmla="*/ 1461656 w 11947525"/>
                <a:gd name="T5" fmla="*/ 1467876 h 11268075"/>
                <a:gd name="T6" fmla="*/ 1299223 w 11947525"/>
                <a:gd name="T7" fmla="*/ 1467876 h 11268075"/>
                <a:gd name="T8" fmla="*/ 1028901 w 11947525"/>
                <a:gd name="T9" fmla="*/ 1305443 h 11268075"/>
                <a:gd name="T10" fmla="*/ 1191334 w 11947525"/>
                <a:gd name="T11" fmla="*/ 1305443 h 11268075"/>
                <a:gd name="T12" fmla="*/ 1191334 w 11947525"/>
                <a:gd name="T13" fmla="*/ 1467876 h 11268075"/>
                <a:gd name="T14" fmla="*/ 1028901 w 11947525"/>
                <a:gd name="T15" fmla="*/ 1467876 h 11268075"/>
                <a:gd name="T16" fmla="*/ 757860 w 11947525"/>
                <a:gd name="T17" fmla="*/ 1305443 h 11268075"/>
                <a:gd name="T18" fmla="*/ 920293 w 11947525"/>
                <a:gd name="T19" fmla="*/ 1305443 h 11268075"/>
                <a:gd name="T20" fmla="*/ 920293 w 11947525"/>
                <a:gd name="T21" fmla="*/ 1467876 h 11268075"/>
                <a:gd name="T22" fmla="*/ 757860 w 11947525"/>
                <a:gd name="T23" fmla="*/ 1467876 h 11268075"/>
                <a:gd name="T24" fmla="*/ 108129 w 11947525"/>
                <a:gd name="T25" fmla="*/ 1183439 h 11268075"/>
                <a:gd name="T26" fmla="*/ 108129 w 11947525"/>
                <a:gd name="T27" fmla="*/ 1590119 h 11268075"/>
                <a:gd name="T28" fmla="*/ 1583900 w 11947525"/>
                <a:gd name="T29" fmla="*/ 1590119 h 11268075"/>
                <a:gd name="T30" fmla="*/ 1583900 w 11947525"/>
                <a:gd name="T31" fmla="*/ 1183439 h 11268075"/>
                <a:gd name="T32" fmla="*/ 791830 w 11947525"/>
                <a:gd name="T33" fmla="*/ 184920 h 11268075"/>
                <a:gd name="T34" fmla="*/ 434909 w 11947525"/>
                <a:gd name="T35" fmla="*/ 541363 h 11268075"/>
                <a:gd name="T36" fmla="*/ 791830 w 11947525"/>
                <a:gd name="T37" fmla="*/ 541363 h 11268075"/>
                <a:gd name="T38" fmla="*/ 899959 w 11947525"/>
                <a:gd name="T39" fmla="*/ 107890 h 11268075"/>
                <a:gd name="T40" fmla="*/ 899959 w 11947525"/>
                <a:gd name="T41" fmla="*/ 649970 h 11268075"/>
                <a:gd name="T42" fmla="*/ 358596 w 11947525"/>
                <a:gd name="T43" fmla="*/ 649970 h 11268075"/>
                <a:gd name="T44" fmla="*/ 358596 w 11947525"/>
                <a:gd name="T45" fmla="*/ 1075310 h 11268075"/>
                <a:gd name="T46" fmla="*/ 1333193 w 11947525"/>
                <a:gd name="T47" fmla="*/ 1075310 h 11268075"/>
                <a:gd name="T48" fmla="*/ 1333193 w 11947525"/>
                <a:gd name="T49" fmla="*/ 107890 h 11268075"/>
                <a:gd name="T50" fmla="*/ 823647 w 11947525"/>
                <a:gd name="T51" fmla="*/ 0 h 11268075"/>
                <a:gd name="T52" fmla="*/ 1441322 w 11947525"/>
                <a:gd name="T53" fmla="*/ 0 h 11268075"/>
                <a:gd name="T54" fmla="*/ 1441322 w 11947525"/>
                <a:gd name="T55" fmla="*/ 1075310 h 11268075"/>
                <a:gd name="T56" fmla="*/ 1691789 w 11947525"/>
                <a:gd name="T57" fmla="*/ 1075310 h 11268075"/>
                <a:gd name="T58" fmla="*/ 1691789 w 11947525"/>
                <a:gd name="T59" fmla="*/ 1183439 h 11268075"/>
                <a:gd name="T60" fmla="*/ 1800397 w 11947525"/>
                <a:gd name="T61" fmla="*/ 1183439 h 11268075"/>
                <a:gd name="T62" fmla="*/ 1800397 w 11947525"/>
                <a:gd name="T63" fmla="*/ 1590119 h 11268075"/>
                <a:gd name="T64" fmla="*/ 1691789 w 11947525"/>
                <a:gd name="T65" fmla="*/ 1590119 h 11268075"/>
                <a:gd name="T66" fmla="*/ 1691789 w 11947525"/>
                <a:gd name="T67" fmla="*/ 1698009 h 11268075"/>
                <a:gd name="T68" fmla="*/ 0 w 11947525"/>
                <a:gd name="T69" fmla="*/ 1698009 h 11268075"/>
                <a:gd name="T70" fmla="*/ 0 w 11947525"/>
                <a:gd name="T71" fmla="*/ 1698009 h 11268075"/>
                <a:gd name="T72" fmla="*/ 0 w 11947525"/>
                <a:gd name="T73" fmla="*/ 1075310 h 11268075"/>
                <a:gd name="T74" fmla="*/ 0 w 11947525"/>
                <a:gd name="T75" fmla="*/ 1075310 h 11268075"/>
                <a:gd name="T76" fmla="*/ 250467 w 11947525"/>
                <a:gd name="T77" fmla="*/ 1075310 h 11268075"/>
                <a:gd name="T78" fmla="*/ 250467 w 11947525"/>
                <a:gd name="T79" fmla="*/ 572940 h 112680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947525" h="11268075">
                  <a:moveTo>
                    <a:pt x="8621712" y="8662987"/>
                  </a:moveTo>
                  <a:lnTo>
                    <a:pt x="9699625" y="8662987"/>
                  </a:lnTo>
                  <a:lnTo>
                    <a:pt x="9699625" y="9740900"/>
                  </a:lnTo>
                  <a:lnTo>
                    <a:pt x="8621712" y="9740900"/>
                  </a:lnTo>
                  <a:lnTo>
                    <a:pt x="8621712" y="8662987"/>
                  </a:lnTo>
                  <a:close/>
                  <a:moveTo>
                    <a:pt x="6827837" y="8662987"/>
                  </a:moveTo>
                  <a:lnTo>
                    <a:pt x="7905750" y="8662987"/>
                  </a:lnTo>
                  <a:lnTo>
                    <a:pt x="7905750" y="9740900"/>
                  </a:lnTo>
                  <a:lnTo>
                    <a:pt x="6827837" y="9740900"/>
                  </a:lnTo>
                  <a:lnTo>
                    <a:pt x="6827837" y="8662987"/>
                  </a:lnTo>
                  <a:close/>
                  <a:moveTo>
                    <a:pt x="5029199" y="8662987"/>
                  </a:moveTo>
                  <a:lnTo>
                    <a:pt x="6107112" y="8662987"/>
                  </a:lnTo>
                  <a:lnTo>
                    <a:pt x="6107112" y="9740900"/>
                  </a:lnTo>
                  <a:lnTo>
                    <a:pt x="5029199" y="9740900"/>
                  </a:lnTo>
                  <a:lnTo>
                    <a:pt x="5029199" y="8662987"/>
                  </a:lnTo>
                  <a:close/>
                  <a:moveTo>
                    <a:pt x="717550" y="7853362"/>
                  </a:moveTo>
                  <a:lnTo>
                    <a:pt x="717550" y="10552112"/>
                  </a:lnTo>
                  <a:lnTo>
                    <a:pt x="10510837" y="10552112"/>
                  </a:lnTo>
                  <a:lnTo>
                    <a:pt x="10510837" y="7853362"/>
                  </a:lnTo>
                  <a:lnTo>
                    <a:pt x="717550" y="7853362"/>
                  </a:lnTo>
                  <a:close/>
                  <a:moveTo>
                    <a:pt x="5254625" y="1227137"/>
                  </a:moveTo>
                  <a:lnTo>
                    <a:pt x="2886075" y="3592512"/>
                  </a:lnTo>
                  <a:lnTo>
                    <a:pt x="5254625" y="3592512"/>
                  </a:lnTo>
                  <a:lnTo>
                    <a:pt x="5254625" y="1227137"/>
                  </a:lnTo>
                  <a:close/>
                  <a:moveTo>
                    <a:pt x="5972175" y="715962"/>
                  </a:moveTo>
                  <a:lnTo>
                    <a:pt x="5972175" y="4313237"/>
                  </a:lnTo>
                  <a:lnTo>
                    <a:pt x="2379662" y="4313237"/>
                  </a:lnTo>
                  <a:lnTo>
                    <a:pt x="2379662" y="7135812"/>
                  </a:lnTo>
                  <a:lnTo>
                    <a:pt x="8847137" y="7135812"/>
                  </a:lnTo>
                  <a:lnTo>
                    <a:pt x="8847137" y="715962"/>
                  </a:lnTo>
                  <a:lnTo>
                    <a:pt x="5972175" y="715962"/>
                  </a:lnTo>
                  <a:close/>
                  <a:moveTo>
                    <a:pt x="5465762" y="0"/>
                  </a:moveTo>
                  <a:lnTo>
                    <a:pt x="9564687" y="0"/>
                  </a:lnTo>
                  <a:lnTo>
                    <a:pt x="9564687" y="7135812"/>
                  </a:lnTo>
                  <a:lnTo>
                    <a:pt x="11226800" y="7135812"/>
                  </a:lnTo>
                  <a:lnTo>
                    <a:pt x="11226800" y="7853362"/>
                  </a:lnTo>
                  <a:lnTo>
                    <a:pt x="11947525" y="7853362"/>
                  </a:lnTo>
                  <a:lnTo>
                    <a:pt x="11947525" y="10552112"/>
                  </a:lnTo>
                  <a:lnTo>
                    <a:pt x="11226800" y="10552112"/>
                  </a:lnTo>
                  <a:lnTo>
                    <a:pt x="11226800" y="11268075"/>
                  </a:lnTo>
                  <a:lnTo>
                    <a:pt x="0" y="11268075"/>
                  </a:lnTo>
                  <a:lnTo>
                    <a:pt x="0" y="7135812"/>
                  </a:lnTo>
                  <a:lnTo>
                    <a:pt x="1662112" y="7135812"/>
                  </a:lnTo>
                  <a:lnTo>
                    <a:pt x="1662112" y="3802062"/>
                  </a:lnTo>
                  <a:lnTo>
                    <a:pt x="54657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anchor="ctr" anchorCtr="1">
              <a:normAutofit fontScale="92500" lnSpcReduction="20000"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8"/>
            </p:custDataLst>
          </p:nvPr>
        </p:nvGrpSpPr>
        <p:grpSpPr>
          <a:xfrm>
            <a:off x="3339144" y="4932732"/>
            <a:ext cx="645160" cy="645160"/>
            <a:chOff x="5303" y="6543"/>
            <a:chExt cx="1016" cy="1016"/>
          </a:xfrm>
        </p:grpSpPr>
        <p:sp>
          <p:nvSpPr>
            <p:cNvPr id="19" name="椭圆 18"/>
            <p:cNvSpPr/>
            <p:nvPr>
              <p:custDataLst>
                <p:tags r:id="rId19"/>
              </p:custDataLst>
            </p:nvPr>
          </p:nvSpPr>
          <p:spPr>
            <a:xfrm>
              <a:off x="5303" y="6543"/>
              <a:ext cx="1017" cy="10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/>
            <p:nvPr>
              <p:custDataLst>
                <p:tags r:id="rId20"/>
              </p:custDataLst>
            </p:nvPr>
          </p:nvSpPr>
          <p:spPr bwMode="auto">
            <a:xfrm>
              <a:off x="5652" y="6819"/>
              <a:ext cx="320" cy="463"/>
            </a:xfrm>
            <a:custGeom>
              <a:avLst/>
              <a:gdLst>
                <a:gd name="T0" fmla="*/ 999172 w 1866900"/>
                <a:gd name="T1" fmla="*/ 2473907 h 2703513"/>
                <a:gd name="T2" fmla="*/ 1296035 w 1866900"/>
                <a:gd name="T3" fmla="*/ 2442149 h 2703513"/>
                <a:gd name="T4" fmla="*/ 185738 w 1866900"/>
                <a:gd name="T5" fmla="*/ 2217306 h 2703513"/>
                <a:gd name="T6" fmla="*/ 196215 w 1866900"/>
                <a:gd name="T7" fmla="*/ 2492644 h 2703513"/>
                <a:gd name="T8" fmla="*/ 876300 w 1866900"/>
                <a:gd name="T9" fmla="*/ 2246523 h 2703513"/>
                <a:gd name="T10" fmla="*/ 1408430 w 1866900"/>
                <a:gd name="T11" fmla="*/ 1896556 h 2703513"/>
                <a:gd name="T12" fmla="*/ 1664970 w 1866900"/>
                <a:gd name="T13" fmla="*/ 2494231 h 2703513"/>
                <a:gd name="T14" fmla="*/ 1685925 w 1866900"/>
                <a:gd name="T15" fmla="*/ 1875596 h 2703513"/>
                <a:gd name="T16" fmla="*/ 985838 w 1866900"/>
                <a:gd name="T17" fmla="*/ 2091864 h 2703513"/>
                <a:gd name="T18" fmla="*/ 1278890 w 1866900"/>
                <a:gd name="T19" fmla="*/ 2133467 h 2703513"/>
                <a:gd name="T20" fmla="*/ 1237298 w 1866900"/>
                <a:gd name="T21" fmla="*/ 1865434 h 2703513"/>
                <a:gd name="T22" fmla="*/ 580072 w 1866900"/>
                <a:gd name="T23" fmla="*/ 2124892 h 2703513"/>
                <a:gd name="T24" fmla="*/ 879792 w 1866900"/>
                <a:gd name="T25" fmla="*/ 2103615 h 2703513"/>
                <a:gd name="T26" fmla="*/ 190818 w 1866900"/>
                <a:gd name="T27" fmla="*/ 1870197 h 2703513"/>
                <a:gd name="T28" fmla="*/ 190818 w 1866900"/>
                <a:gd name="T29" fmla="*/ 2146170 h 2703513"/>
                <a:gd name="T30" fmla="*/ 462915 w 1866900"/>
                <a:gd name="T31" fmla="*/ 1907036 h 2703513"/>
                <a:gd name="T32" fmla="*/ 1411288 w 1866900"/>
                <a:gd name="T33" fmla="*/ 1546906 h 2703513"/>
                <a:gd name="T34" fmla="*/ 1659255 w 1866900"/>
                <a:gd name="T35" fmla="*/ 1805730 h 2703513"/>
                <a:gd name="T36" fmla="*/ 1690688 w 1866900"/>
                <a:gd name="T37" fmla="*/ 1534838 h 2703513"/>
                <a:gd name="T38" fmla="*/ 985838 w 1866900"/>
                <a:gd name="T39" fmla="*/ 1579934 h 2703513"/>
                <a:gd name="T40" fmla="*/ 1275080 w 1866900"/>
                <a:gd name="T41" fmla="*/ 1792709 h 2703513"/>
                <a:gd name="T42" fmla="*/ 1243330 w 1866900"/>
                <a:gd name="T43" fmla="*/ 1521500 h 2703513"/>
                <a:gd name="T44" fmla="*/ 577215 w 1866900"/>
                <a:gd name="T45" fmla="*/ 1775242 h 2703513"/>
                <a:gd name="T46" fmla="*/ 878522 w 1866900"/>
                <a:gd name="T47" fmla="*/ 1764762 h 2703513"/>
                <a:gd name="T48" fmla="*/ 196215 w 1866900"/>
                <a:gd name="T49" fmla="*/ 1523723 h 2703513"/>
                <a:gd name="T50" fmla="*/ 185738 w 1866900"/>
                <a:gd name="T51" fmla="*/ 1799061 h 2703513"/>
                <a:gd name="T52" fmla="*/ 464185 w 1866900"/>
                <a:gd name="T53" fmla="*/ 1568184 h 2703513"/>
                <a:gd name="T54" fmla="*/ 1415098 w 1866900"/>
                <a:gd name="T55" fmla="*/ 1197892 h 2703513"/>
                <a:gd name="T56" fmla="*/ 1653222 w 1866900"/>
                <a:gd name="T57" fmla="*/ 1461796 h 2703513"/>
                <a:gd name="T58" fmla="*/ 1694815 w 1866900"/>
                <a:gd name="T59" fmla="*/ 1194081 h 2703513"/>
                <a:gd name="T60" fmla="*/ 985838 w 1866900"/>
                <a:gd name="T61" fmla="*/ 1229649 h 2703513"/>
                <a:gd name="T62" fmla="*/ 1270635 w 1866900"/>
                <a:gd name="T63" fmla="*/ 1451634 h 2703513"/>
                <a:gd name="T64" fmla="*/ 1249362 w 1866900"/>
                <a:gd name="T65" fmla="*/ 1177567 h 2703513"/>
                <a:gd name="T66" fmla="*/ 574675 w 1866900"/>
                <a:gd name="T67" fmla="*/ 1425593 h 2703513"/>
                <a:gd name="T68" fmla="*/ 876300 w 1866900"/>
                <a:gd name="T69" fmla="*/ 1425593 h 2703513"/>
                <a:gd name="T70" fmla="*/ 201612 w 1866900"/>
                <a:gd name="T71" fmla="*/ 1177567 h 2703513"/>
                <a:gd name="T72" fmla="*/ 180975 w 1866900"/>
                <a:gd name="T73" fmla="*/ 1451634 h 2703513"/>
                <a:gd name="T74" fmla="*/ 465138 w 1866900"/>
                <a:gd name="T75" fmla="*/ 1229649 h 2703513"/>
                <a:gd name="T76" fmla="*/ 1432765 w 1866900"/>
                <a:gd name="T77" fmla="*/ 681355 h 2703513"/>
                <a:gd name="T78" fmla="*/ 1452742 w 1866900"/>
                <a:gd name="T79" fmla="*/ 840740 h 2703513"/>
                <a:gd name="T80" fmla="*/ 1520285 w 1866900"/>
                <a:gd name="T81" fmla="*/ 704850 h 2703513"/>
                <a:gd name="T82" fmla="*/ 1556117 w 1866900"/>
                <a:gd name="T83" fmla="*/ 623887 h 2703513"/>
                <a:gd name="T84" fmla="*/ 1584974 w 1866900"/>
                <a:gd name="T85" fmla="*/ 850900 h 2703513"/>
                <a:gd name="T86" fmla="*/ 1431813 w 1866900"/>
                <a:gd name="T87" fmla="*/ 905510 h 2703513"/>
                <a:gd name="T88" fmla="*/ 1343025 w 1866900"/>
                <a:gd name="T89" fmla="*/ 803910 h 2703513"/>
                <a:gd name="T90" fmla="*/ 1413739 w 1866900"/>
                <a:gd name="T91" fmla="*/ 608647 h 2703513"/>
                <a:gd name="T92" fmla="*/ 1049937 w 1866900"/>
                <a:gd name="T93" fmla="*/ 365683 h 2703513"/>
                <a:gd name="T94" fmla="*/ 1134391 w 1866900"/>
                <a:gd name="T95" fmla="*/ 486262 h 2703513"/>
                <a:gd name="T96" fmla="*/ 1125468 w 1866900"/>
                <a:gd name="T97" fmla="*/ 319234 h 2703513"/>
                <a:gd name="T98" fmla="*/ 1217889 w 1866900"/>
                <a:gd name="T99" fmla="*/ 310326 h 2703513"/>
                <a:gd name="T100" fmla="*/ 1189844 w 1866900"/>
                <a:gd name="T101" fmla="*/ 534621 h 2703513"/>
                <a:gd name="T102" fmla="*/ 1019661 w 1866900"/>
                <a:gd name="T103" fmla="*/ 537802 h 2703513"/>
                <a:gd name="T104" fmla="*/ 979824 w 1866900"/>
                <a:gd name="T105" fmla="*/ 331005 h 2703513"/>
                <a:gd name="T106" fmla="*/ 1098379 w 1866900"/>
                <a:gd name="T107" fmla="*/ 247650 h 2703513"/>
                <a:gd name="T108" fmla="*/ 1149668 w 1866900"/>
                <a:gd name="T109" fmla="*/ 909638 h 2703513"/>
                <a:gd name="T110" fmla="*/ 1427798 w 1866900"/>
                <a:gd name="T111" fmla="*/ 244793 h 2703513"/>
                <a:gd name="T112" fmla="*/ 168275 w 1866900"/>
                <a:gd name="T113" fmla="*/ 960663 h 2703513"/>
                <a:gd name="T114" fmla="*/ 1711960 w 1866900"/>
                <a:gd name="T115" fmla="*/ 929224 h 2703513"/>
                <a:gd name="T116" fmla="*/ 1811338 w 1866900"/>
                <a:gd name="T117" fmla="*/ 3493 h 2703513"/>
                <a:gd name="T118" fmla="*/ 1825625 w 1866900"/>
                <a:gd name="T119" fmla="*/ 2693986 h 2703513"/>
                <a:gd name="T120" fmla="*/ 1905 w 1866900"/>
                <a:gd name="T121" fmla="*/ 62562 h 2703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6900" h="2703513">
                  <a:moveTo>
                    <a:pt x="1044575" y="2210002"/>
                  </a:moveTo>
                  <a:lnTo>
                    <a:pt x="1038542" y="2210320"/>
                  </a:lnTo>
                  <a:lnTo>
                    <a:pt x="1032828" y="2211590"/>
                  </a:lnTo>
                  <a:lnTo>
                    <a:pt x="1027112" y="2212860"/>
                  </a:lnTo>
                  <a:lnTo>
                    <a:pt x="1022032" y="2214766"/>
                  </a:lnTo>
                  <a:lnTo>
                    <a:pt x="1016635" y="2217306"/>
                  </a:lnTo>
                  <a:lnTo>
                    <a:pt x="1011872" y="2220482"/>
                  </a:lnTo>
                  <a:lnTo>
                    <a:pt x="1007110" y="2223658"/>
                  </a:lnTo>
                  <a:lnTo>
                    <a:pt x="1002982" y="2227469"/>
                  </a:lnTo>
                  <a:lnTo>
                    <a:pt x="999172" y="2231597"/>
                  </a:lnTo>
                  <a:lnTo>
                    <a:pt x="995998" y="2236361"/>
                  </a:lnTo>
                  <a:lnTo>
                    <a:pt x="992822" y="2241124"/>
                  </a:lnTo>
                  <a:lnTo>
                    <a:pt x="990282" y="2246523"/>
                  </a:lnTo>
                  <a:lnTo>
                    <a:pt x="988378" y="2251604"/>
                  </a:lnTo>
                  <a:lnTo>
                    <a:pt x="987108" y="2257321"/>
                  </a:lnTo>
                  <a:lnTo>
                    <a:pt x="985838" y="2263037"/>
                  </a:lnTo>
                  <a:lnTo>
                    <a:pt x="985838" y="2269071"/>
                  </a:lnTo>
                  <a:lnTo>
                    <a:pt x="985838" y="2436433"/>
                  </a:lnTo>
                  <a:lnTo>
                    <a:pt x="985838" y="2442149"/>
                  </a:lnTo>
                  <a:lnTo>
                    <a:pt x="987108" y="2448183"/>
                  </a:lnTo>
                  <a:lnTo>
                    <a:pt x="988378" y="2453899"/>
                  </a:lnTo>
                  <a:lnTo>
                    <a:pt x="990282" y="2459298"/>
                  </a:lnTo>
                  <a:lnTo>
                    <a:pt x="992822" y="2464697"/>
                  </a:lnTo>
                  <a:lnTo>
                    <a:pt x="995998" y="2469461"/>
                  </a:lnTo>
                  <a:lnTo>
                    <a:pt x="999172" y="2473907"/>
                  </a:lnTo>
                  <a:lnTo>
                    <a:pt x="1002982" y="2478035"/>
                  </a:lnTo>
                  <a:lnTo>
                    <a:pt x="1007110" y="2481528"/>
                  </a:lnTo>
                  <a:lnTo>
                    <a:pt x="1011872" y="2485339"/>
                  </a:lnTo>
                  <a:lnTo>
                    <a:pt x="1016635" y="2488198"/>
                  </a:lnTo>
                  <a:lnTo>
                    <a:pt x="1022032" y="2490421"/>
                  </a:lnTo>
                  <a:lnTo>
                    <a:pt x="1027112" y="2492644"/>
                  </a:lnTo>
                  <a:lnTo>
                    <a:pt x="1032828" y="2494231"/>
                  </a:lnTo>
                  <a:lnTo>
                    <a:pt x="1038542" y="2495184"/>
                  </a:lnTo>
                  <a:lnTo>
                    <a:pt x="1044575" y="2495502"/>
                  </a:lnTo>
                  <a:lnTo>
                    <a:pt x="1237298" y="2495502"/>
                  </a:lnTo>
                  <a:lnTo>
                    <a:pt x="1243330" y="2495184"/>
                  </a:lnTo>
                  <a:lnTo>
                    <a:pt x="1249362" y="2494231"/>
                  </a:lnTo>
                  <a:lnTo>
                    <a:pt x="1254760" y="2492644"/>
                  </a:lnTo>
                  <a:lnTo>
                    <a:pt x="1260475" y="2490421"/>
                  </a:lnTo>
                  <a:lnTo>
                    <a:pt x="1265555" y="2488198"/>
                  </a:lnTo>
                  <a:lnTo>
                    <a:pt x="1270635" y="2485339"/>
                  </a:lnTo>
                  <a:lnTo>
                    <a:pt x="1275080" y="2481528"/>
                  </a:lnTo>
                  <a:lnTo>
                    <a:pt x="1278890" y="2478035"/>
                  </a:lnTo>
                  <a:lnTo>
                    <a:pt x="1283018" y="2473907"/>
                  </a:lnTo>
                  <a:lnTo>
                    <a:pt x="1286510" y="2469461"/>
                  </a:lnTo>
                  <a:lnTo>
                    <a:pt x="1289368" y="2464697"/>
                  </a:lnTo>
                  <a:lnTo>
                    <a:pt x="1291908" y="2459298"/>
                  </a:lnTo>
                  <a:lnTo>
                    <a:pt x="1293812" y="2453899"/>
                  </a:lnTo>
                  <a:lnTo>
                    <a:pt x="1295400" y="2448183"/>
                  </a:lnTo>
                  <a:lnTo>
                    <a:pt x="1296035" y="2442149"/>
                  </a:lnTo>
                  <a:lnTo>
                    <a:pt x="1296352" y="2436433"/>
                  </a:lnTo>
                  <a:lnTo>
                    <a:pt x="1296352" y="2269071"/>
                  </a:lnTo>
                  <a:lnTo>
                    <a:pt x="1296035" y="2263037"/>
                  </a:lnTo>
                  <a:lnTo>
                    <a:pt x="1295400" y="2257321"/>
                  </a:lnTo>
                  <a:lnTo>
                    <a:pt x="1293812" y="2251604"/>
                  </a:lnTo>
                  <a:lnTo>
                    <a:pt x="1291908" y="2246523"/>
                  </a:lnTo>
                  <a:lnTo>
                    <a:pt x="1289368" y="2241124"/>
                  </a:lnTo>
                  <a:lnTo>
                    <a:pt x="1286510" y="2236361"/>
                  </a:lnTo>
                  <a:lnTo>
                    <a:pt x="1283018" y="2231597"/>
                  </a:lnTo>
                  <a:lnTo>
                    <a:pt x="1278890" y="2227469"/>
                  </a:lnTo>
                  <a:lnTo>
                    <a:pt x="1275080" y="2223658"/>
                  </a:lnTo>
                  <a:lnTo>
                    <a:pt x="1270635" y="2220482"/>
                  </a:lnTo>
                  <a:lnTo>
                    <a:pt x="1265555" y="2217306"/>
                  </a:lnTo>
                  <a:lnTo>
                    <a:pt x="1260475" y="2214766"/>
                  </a:lnTo>
                  <a:lnTo>
                    <a:pt x="1254760" y="2212860"/>
                  </a:lnTo>
                  <a:lnTo>
                    <a:pt x="1249362" y="2211590"/>
                  </a:lnTo>
                  <a:lnTo>
                    <a:pt x="1243330" y="2210320"/>
                  </a:lnTo>
                  <a:lnTo>
                    <a:pt x="1237298" y="2210002"/>
                  </a:lnTo>
                  <a:lnTo>
                    <a:pt x="1044575" y="2210002"/>
                  </a:lnTo>
                  <a:close/>
                  <a:moveTo>
                    <a:pt x="213678" y="2210002"/>
                  </a:moveTo>
                  <a:lnTo>
                    <a:pt x="207645" y="2210320"/>
                  </a:lnTo>
                  <a:lnTo>
                    <a:pt x="201612" y="2211590"/>
                  </a:lnTo>
                  <a:lnTo>
                    <a:pt x="196215" y="2212860"/>
                  </a:lnTo>
                  <a:lnTo>
                    <a:pt x="190818" y="2214766"/>
                  </a:lnTo>
                  <a:lnTo>
                    <a:pt x="185738" y="2217306"/>
                  </a:lnTo>
                  <a:lnTo>
                    <a:pt x="180975" y="2220482"/>
                  </a:lnTo>
                  <a:lnTo>
                    <a:pt x="175895" y="2223658"/>
                  </a:lnTo>
                  <a:lnTo>
                    <a:pt x="171768" y="2227469"/>
                  </a:lnTo>
                  <a:lnTo>
                    <a:pt x="168275" y="2231597"/>
                  </a:lnTo>
                  <a:lnTo>
                    <a:pt x="164782" y="2236361"/>
                  </a:lnTo>
                  <a:lnTo>
                    <a:pt x="161925" y="2241124"/>
                  </a:lnTo>
                  <a:lnTo>
                    <a:pt x="159385" y="2246523"/>
                  </a:lnTo>
                  <a:lnTo>
                    <a:pt x="157480" y="2251604"/>
                  </a:lnTo>
                  <a:lnTo>
                    <a:pt x="155892" y="2257321"/>
                  </a:lnTo>
                  <a:lnTo>
                    <a:pt x="154940" y="2263037"/>
                  </a:lnTo>
                  <a:lnTo>
                    <a:pt x="154305" y="2269071"/>
                  </a:lnTo>
                  <a:lnTo>
                    <a:pt x="154305" y="2436433"/>
                  </a:lnTo>
                  <a:lnTo>
                    <a:pt x="154940" y="2442149"/>
                  </a:lnTo>
                  <a:lnTo>
                    <a:pt x="155892" y="2448183"/>
                  </a:lnTo>
                  <a:lnTo>
                    <a:pt x="157480" y="2453899"/>
                  </a:lnTo>
                  <a:lnTo>
                    <a:pt x="159385" y="2459298"/>
                  </a:lnTo>
                  <a:lnTo>
                    <a:pt x="161925" y="2464697"/>
                  </a:lnTo>
                  <a:lnTo>
                    <a:pt x="164782" y="2469461"/>
                  </a:lnTo>
                  <a:lnTo>
                    <a:pt x="168275" y="2473907"/>
                  </a:lnTo>
                  <a:lnTo>
                    <a:pt x="171768" y="2478035"/>
                  </a:lnTo>
                  <a:lnTo>
                    <a:pt x="175895" y="2481528"/>
                  </a:lnTo>
                  <a:lnTo>
                    <a:pt x="180975" y="2485339"/>
                  </a:lnTo>
                  <a:lnTo>
                    <a:pt x="185738" y="2488198"/>
                  </a:lnTo>
                  <a:lnTo>
                    <a:pt x="190818" y="2490421"/>
                  </a:lnTo>
                  <a:lnTo>
                    <a:pt x="196215" y="2492644"/>
                  </a:lnTo>
                  <a:lnTo>
                    <a:pt x="201612" y="2494231"/>
                  </a:lnTo>
                  <a:lnTo>
                    <a:pt x="207645" y="2495184"/>
                  </a:lnTo>
                  <a:lnTo>
                    <a:pt x="213678" y="2495502"/>
                  </a:lnTo>
                  <a:lnTo>
                    <a:pt x="822008" y="2495502"/>
                  </a:lnTo>
                  <a:lnTo>
                    <a:pt x="828040" y="2495184"/>
                  </a:lnTo>
                  <a:lnTo>
                    <a:pt x="834072" y="2494231"/>
                  </a:lnTo>
                  <a:lnTo>
                    <a:pt x="839470" y="2492644"/>
                  </a:lnTo>
                  <a:lnTo>
                    <a:pt x="844868" y="2490421"/>
                  </a:lnTo>
                  <a:lnTo>
                    <a:pt x="849948" y="2488198"/>
                  </a:lnTo>
                  <a:lnTo>
                    <a:pt x="854710" y="2485339"/>
                  </a:lnTo>
                  <a:lnTo>
                    <a:pt x="859472" y="2481528"/>
                  </a:lnTo>
                  <a:lnTo>
                    <a:pt x="863600" y="2478035"/>
                  </a:lnTo>
                  <a:lnTo>
                    <a:pt x="867410" y="2473907"/>
                  </a:lnTo>
                  <a:lnTo>
                    <a:pt x="870585" y="2469461"/>
                  </a:lnTo>
                  <a:lnTo>
                    <a:pt x="873760" y="2464697"/>
                  </a:lnTo>
                  <a:lnTo>
                    <a:pt x="876300" y="2459298"/>
                  </a:lnTo>
                  <a:lnTo>
                    <a:pt x="878522" y="2453899"/>
                  </a:lnTo>
                  <a:lnTo>
                    <a:pt x="879792" y="2448183"/>
                  </a:lnTo>
                  <a:lnTo>
                    <a:pt x="880745" y="2442149"/>
                  </a:lnTo>
                  <a:lnTo>
                    <a:pt x="881062" y="2436433"/>
                  </a:lnTo>
                  <a:lnTo>
                    <a:pt x="881062" y="2269071"/>
                  </a:lnTo>
                  <a:lnTo>
                    <a:pt x="880745" y="2263037"/>
                  </a:lnTo>
                  <a:lnTo>
                    <a:pt x="879792" y="2257321"/>
                  </a:lnTo>
                  <a:lnTo>
                    <a:pt x="878522" y="2251604"/>
                  </a:lnTo>
                  <a:lnTo>
                    <a:pt x="876300" y="2246523"/>
                  </a:lnTo>
                  <a:lnTo>
                    <a:pt x="873760" y="2241124"/>
                  </a:lnTo>
                  <a:lnTo>
                    <a:pt x="870585" y="2236361"/>
                  </a:lnTo>
                  <a:lnTo>
                    <a:pt x="867410" y="2231597"/>
                  </a:lnTo>
                  <a:lnTo>
                    <a:pt x="863600" y="2227469"/>
                  </a:lnTo>
                  <a:lnTo>
                    <a:pt x="859472" y="2223658"/>
                  </a:lnTo>
                  <a:lnTo>
                    <a:pt x="854710" y="2220482"/>
                  </a:lnTo>
                  <a:lnTo>
                    <a:pt x="849948" y="2217306"/>
                  </a:lnTo>
                  <a:lnTo>
                    <a:pt x="844868" y="2214766"/>
                  </a:lnTo>
                  <a:lnTo>
                    <a:pt x="839470" y="2212860"/>
                  </a:lnTo>
                  <a:lnTo>
                    <a:pt x="834072" y="2211590"/>
                  </a:lnTo>
                  <a:lnTo>
                    <a:pt x="828040" y="2210320"/>
                  </a:lnTo>
                  <a:lnTo>
                    <a:pt x="822008" y="2210002"/>
                  </a:lnTo>
                  <a:lnTo>
                    <a:pt x="213678" y="2210002"/>
                  </a:lnTo>
                  <a:close/>
                  <a:moveTo>
                    <a:pt x="1460500" y="1865434"/>
                  </a:moveTo>
                  <a:lnTo>
                    <a:pt x="1454468" y="1865751"/>
                  </a:lnTo>
                  <a:lnTo>
                    <a:pt x="1448435" y="1866704"/>
                  </a:lnTo>
                  <a:lnTo>
                    <a:pt x="1443038" y="1867974"/>
                  </a:lnTo>
                  <a:lnTo>
                    <a:pt x="1437322" y="1870197"/>
                  </a:lnTo>
                  <a:lnTo>
                    <a:pt x="1432242" y="1872420"/>
                  </a:lnTo>
                  <a:lnTo>
                    <a:pt x="1427162" y="1875596"/>
                  </a:lnTo>
                  <a:lnTo>
                    <a:pt x="1422718" y="1879089"/>
                  </a:lnTo>
                  <a:lnTo>
                    <a:pt x="1418590" y="1882900"/>
                  </a:lnTo>
                  <a:lnTo>
                    <a:pt x="1415098" y="1887029"/>
                  </a:lnTo>
                  <a:lnTo>
                    <a:pt x="1411288" y="1891475"/>
                  </a:lnTo>
                  <a:lnTo>
                    <a:pt x="1408430" y="1896556"/>
                  </a:lnTo>
                  <a:lnTo>
                    <a:pt x="1406208" y="1901637"/>
                  </a:lnTo>
                  <a:lnTo>
                    <a:pt x="1403985" y="1907036"/>
                  </a:lnTo>
                  <a:lnTo>
                    <a:pt x="1402398" y="1912752"/>
                  </a:lnTo>
                  <a:lnTo>
                    <a:pt x="1401762" y="1918469"/>
                  </a:lnTo>
                  <a:lnTo>
                    <a:pt x="1401128" y="1924503"/>
                  </a:lnTo>
                  <a:lnTo>
                    <a:pt x="1401128" y="2436433"/>
                  </a:lnTo>
                  <a:lnTo>
                    <a:pt x="1401762" y="2442149"/>
                  </a:lnTo>
                  <a:lnTo>
                    <a:pt x="1402398" y="2448183"/>
                  </a:lnTo>
                  <a:lnTo>
                    <a:pt x="1403985" y="2453899"/>
                  </a:lnTo>
                  <a:lnTo>
                    <a:pt x="1406208" y="2459298"/>
                  </a:lnTo>
                  <a:lnTo>
                    <a:pt x="1408430" y="2464697"/>
                  </a:lnTo>
                  <a:lnTo>
                    <a:pt x="1411288" y="2469461"/>
                  </a:lnTo>
                  <a:lnTo>
                    <a:pt x="1415098" y="2473907"/>
                  </a:lnTo>
                  <a:lnTo>
                    <a:pt x="1418590" y="2478035"/>
                  </a:lnTo>
                  <a:lnTo>
                    <a:pt x="1422718" y="2481528"/>
                  </a:lnTo>
                  <a:lnTo>
                    <a:pt x="1427162" y="2485339"/>
                  </a:lnTo>
                  <a:lnTo>
                    <a:pt x="1432242" y="2488198"/>
                  </a:lnTo>
                  <a:lnTo>
                    <a:pt x="1437322" y="2490421"/>
                  </a:lnTo>
                  <a:lnTo>
                    <a:pt x="1443038" y="2492644"/>
                  </a:lnTo>
                  <a:lnTo>
                    <a:pt x="1448435" y="2494231"/>
                  </a:lnTo>
                  <a:lnTo>
                    <a:pt x="1454468" y="2495184"/>
                  </a:lnTo>
                  <a:lnTo>
                    <a:pt x="1460500" y="2495502"/>
                  </a:lnTo>
                  <a:lnTo>
                    <a:pt x="1653222" y="2495502"/>
                  </a:lnTo>
                  <a:lnTo>
                    <a:pt x="1659255" y="2495184"/>
                  </a:lnTo>
                  <a:lnTo>
                    <a:pt x="1664970" y="2494231"/>
                  </a:lnTo>
                  <a:lnTo>
                    <a:pt x="1670685" y="2492644"/>
                  </a:lnTo>
                  <a:lnTo>
                    <a:pt x="1676082" y="2490421"/>
                  </a:lnTo>
                  <a:lnTo>
                    <a:pt x="1681162" y="2488198"/>
                  </a:lnTo>
                  <a:lnTo>
                    <a:pt x="1685925" y="2485339"/>
                  </a:lnTo>
                  <a:lnTo>
                    <a:pt x="1690688" y="2481528"/>
                  </a:lnTo>
                  <a:lnTo>
                    <a:pt x="1694815" y="2478035"/>
                  </a:lnTo>
                  <a:lnTo>
                    <a:pt x="1698625" y="2473907"/>
                  </a:lnTo>
                  <a:lnTo>
                    <a:pt x="1701800" y="2469461"/>
                  </a:lnTo>
                  <a:lnTo>
                    <a:pt x="1704658" y="2464697"/>
                  </a:lnTo>
                  <a:lnTo>
                    <a:pt x="1707515" y="2459298"/>
                  </a:lnTo>
                  <a:lnTo>
                    <a:pt x="1709420" y="2453899"/>
                  </a:lnTo>
                  <a:lnTo>
                    <a:pt x="1710690" y="2448183"/>
                  </a:lnTo>
                  <a:lnTo>
                    <a:pt x="1711960" y="2442149"/>
                  </a:lnTo>
                  <a:lnTo>
                    <a:pt x="1712278" y="2436433"/>
                  </a:lnTo>
                  <a:lnTo>
                    <a:pt x="1712278" y="1924503"/>
                  </a:lnTo>
                  <a:lnTo>
                    <a:pt x="1711960" y="1918469"/>
                  </a:lnTo>
                  <a:lnTo>
                    <a:pt x="1710690" y="1912752"/>
                  </a:lnTo>
                  <a:lnTo>
                    <a:pt x="1709420" y="1907036"/>
                  </a:lnTo>
                  <a:lnTo>
                    <a:pt x="1707515" y="1901637"/>
                  </a:lnTo>
                  <a:lnTo>
                    <a:pt x="1704658" y="1896556"/>
                  </a:lnTo>
                  <a:lnTo>
                    <a:pt x="1701800" y="1891475"/>
                  </a:lnTo>
                  <a:lnTo>
                    <a:pt x="1698625" y="1887029"/>
                  </a:lnTo>
                  <a:lnTo>
                    <a:pt x="1694815" y="1882900"/>
                  </a:lnTo>
                  <a:lnTo>
                    <a:pt x="1690688" y="1879089"/>
                  </a:lnTo>
                  <a:lnTo>
                    <a:pt x="1685925" y="1875596"/>
                  </a:lnTo>
                  <a:lnTo>
                    <a:pt x="1681162" y="1872420"/>
                  </a:lnTo>
                  <a:lnTo>
                    <a:pt x="1676082" y="1870197"/>
                  </a:lnTo>
                  <a:lnTo>
                    <a:pt x="1670685" y="1867974"/>
                  </a:lnTo>
                  <a:lnTo>
                    <a:pt x="1664970" y="1866704"/>
                  </a:lnTo>
                  <a:lnTo>
                    <a:pt x="1659255" y="1865751"/>
                  </a:lnTo>
                  <a:lnTo>
                    <a:pt x="1653222" y="1865434"/>
                  </a:lnTo>
                  <a:lnTo>
                    <a:pt x="1460500" y="1865434"/>
                  </a:lnTo>
                  <a:close/>
                  <a:moveTo>
                    <a:pt x="1044575" y="1865434"/>
                  </a:moveTo>
                  <a:lnTo>
                    <a:pt x="1038542" y="1865751"/>
                  </a:lnTo>
                  <a:lnTo>
                    <a:pt x="1032828" y="1866704"/>
                  </a:lnTo>
                  <a:lnTo>
                    <a:pt x="1027112" y="1867974"/>
                  </a:lnTo>
                  <a:lnTo>
                    <a:pt x="1022032" y="1870197"/>
                  </a:lnTo>
                  <a:lnTo>
                    <a:pt x="1016635" y="1872420"/>
                  </a:lnTo>
                  <a:lnTo>
                    <a:pt x="1011872" y="1875596"/>
                  </a:lnTo>
                  <a:lnTo>
                    <a:pt x="1007110" y="1879089"/>
                  </a:lnTo>
                  <a:lnTo>
                    <a:pt x="1002982" y="1882900"/>
                  </a:lnTo>
                  <a:lnTo>
                    <a:pt x="999172" y="1887029"/>
                  </a:lnTo>
                  <a:lnTo>
                    <a:pt x="995998" y="1891475"/>
                  </a:lnTo>
                  <a:lnTo>
                    <a:pt x="992822" y="1896556"/>
                  </a:lnTo>
                  <a:lnTo>
                    <a:pt x="990282" y="1901637"/>
                  </a:lnTo>
                  <a:lnTo>
                    <a:pt x="988378" y="1907036"/>
                  </a:lnTo>
                  <a:lnTo>
                    <a:pt x="987108" y="1912752"/>
                  </a:lnTo>
                  <a:lnTo>
                    <a:pt x="985838" y="1918469"/>
                  </a:lnTo>
                  <a:lnTo>
                    <a:pt x="985838" y="1924503"/>
                  </a:lnTo>
                  <a:lnTo>
                    <a:pt x="985838" y="2091864"/>
                  </a:lnTo>
                  <a:lnTo>
                    <a:pt x="985838" y="2097898"/>
                  </a:lnTo>
                  <a:lnTo>
                    <a:pt x="987108" y="2103615"/>
                  </a:lnTo>
                  <a:lnTo>
                    <a:pt x="988378" y="2109331"/>
                  </a:lnTo>
                  <a:lnTo>
                    <a:pt x="990282" y="2114730"/>
                  </a:lnTo>
                  <a:lnTo>
                    <a:pt x="992822" y="2119811"/>
                  </a:lnTo>
                  <a:lnTo>
                    <a:pt x="995998" y="2124892"/>
                  </a:lnTo>
                  <a:lnTo>
                    <a:pt x="999172" y="2129338"/>
                  </a:lnTo>
                  <a:lnTo>
                    <a:pt x="1002982" y="2133467"/>
                  </a:lnTo>
                  <a:lnTo>
                    <a:pt x="1007110" y="2137278"/>
                  </a:lnTo>
                  <a:lnTo>
                    <a:pt x="1011872" y="2140453"/>
                  </a:lnTo>
                  <a:lnTo>
                    <a:pt x="1016635" y="2143311"/>
                  </a:lnTo>
                  <a:lnTo>
                    <a:pt x="1022032" y="2146170"/>
                  </a:lnTo>
                  <a:lnTo>
                    <a:pt x="1027112" y="2148393"/>
                  </a:lnTo>
                  <a:lnTo>
                    <a:pt x="1032828" y="2149345"/>
                  </a:lnTo>
                  <a:lnTo>
                    <a:pt x="1038542" y="2150616"/>
                  </a:lnTo>
                  <a:lnTo>
                    <a:pt x="1044575" y="2150933"/>
                  </a:lnTo>
                  <a:lnTo>
                    <a:pt x="1237298" y="2150933"/>
                  </a:lnTo>
                  <a:lnTo>
                    <a:pt x="1243330" y="2150616"/>
                  </a:lnTo>
                  <a:lnTo>
                    <a:pt x="1249362" y="2149345"/>
                  </a:lnTo>
                  <a:lnTo>
                    <a:pt x="1254760" y="2148393"/>
                  </a:lnTo>
                  <a:lnTo>
                    <a:pt x="1260475" y="2146170"/>
                  </a:lnTo>
                  <a:lnTo>
                    <a:pt x="1265555" y="2143311"/>
                  </a:lnTo>
                  <a:lnTo>
                    <a:pt x="1270635" y="2140453"/>
                  </a:lnTo>
                  <a:lnTo>
                    <a:pt x="1275080" y="2137278"/>
                  </a:lnTo>
                  <a:lnTo>
                    <a:pt x="1278890" y="2133467"/>
                  </a:lnTo>
                  <a:lnTo>
                    <a:pt x="1283018" y="2129338"/>
                  </a:lnTo>
                  <a:lnTo>
                    <a:pt x="1286510" y="2124892"/>
                  </a:lnTo>
                  <a:lnTo>
                    <a:pt x="1289368" y="2119811"/>
                  </a:lnTo>
                  <a:lnTo>
                    <a:pt x="1291908" y="2114730"/>
                  </a:lnTo>
                  <a:lnTo>
                    <a:pt x="1293812" y="2109331"/>
                  </a:lnTo>
                  <a:lnTo>
                    <a:pt x="1295400" y="2103615"/>
                  </a:lnTo>
                  <a:lnTo>
                    <a:pt x="1296035" y="2097898"/>
                  </a:lnTo>
                  <a:lnTo>
                    <a:pt x="1296352" y="2091864"/>
                  </a:lnTo>
                  <a:lnTo>
                    <a:pt x="1296352" y="1924503"/>
                  </a:lnTo>
                  <a:lnTo>
                    <a:pt x="1296035" y="1918469"/>
                  </a:lnTo>
                  <a:lnTo>
                    <a:pt x="1295400" y="1912752"/>
                  </a:lnTo>
                  <a:lnTo>
                    <a:pt x="1293812" y="1907036"/>
                  </a:lnTo>
                  <a:lnTo>
                    <a:pt x="1291908" y="1901637"/>
                  </a:lnTo>
                  <a:lnTo>
                    <a:pt x="1289368" y="1896556"/>
                  </a:lnTo>
                  <a:lnTo>
                    <a:pt x="1286510" y="1891475"/>
                  </a:lnTo>
                  <a:lnTo>
                    <a:pt x="1283018" y="1887029"/>
                  </a:lnTo>
                  <a:lnTo>
                    <a:pt x="1278890" y="1882900"/>
                  </a:lnTo>
                  <a:lnTo>
                    <a:pt x="1275080" y="1879089"/>
                  </a:lnTo>
                  <a:lnTo>
                    <a:pt x="1270635" y="1875596"/>
                  </a:lnTo>
                  <a:lnTo>
                    <a:pt x="1265555" y="1872420"/>
                  </a:lnTo>
                  <a:lnTo>
                    <a:pt x="1260475" y="1870197"/>
                  </a:lnTo>
                  <a:lnTo>
                    <a:pt x="1254760" y="1867974"/>
                  </a:lnTo>
                  <a:lnTo>
                    <a:pt x="1249362" y="1866704"/>
                  </a:lnTo>
                  <a:lnTo>
                    <a:pt x="1243330" y="1865751"/>
                  </a:lnTo>
                  <a:lnTo>
                    <a:pt x="1237298" y="1865434"/>
                  </a:lnTo>
                  <a:lnTo>
                    <a:pt x="1044575" y="1865434"/>
                  </a:lnTo>
                  <a:close/>
                  <a:moveTo>
                    <a:pt x="629285" y="1865434"/>
                  </a:moveTo>
                  <a:lnTo>
                    <a:pt x="623252" y="1865751"/>
                  </a:lnTo>
                  <a:lnTo>
                    <a:pt x="617220" y="1866704"/>
                  </a:lnTo>
                  <a:lnTo>
                    <a:pt x="611822" y="1867974"/>
                  </a:lnTo>
                  <a:lnTo>
                    <a:pt x="606108" y="1870197"/>
                  </a:lnTo>
                  <a:lnTo>
                    <a:pt x="601028" y="1872420"/>
                  </a:lnTo>
                  <a:lnTo>
                    <a:pt x="596265" y="1875596"/>
                  </a:lnTo>
                  <a:lnTo>
                    <a:pt x="591820" y="1879089"/>
                  </a:lnTo>
                  <a:lnTo>
                    <a:pt x="587692" y="1882900"/>
                  </a:lnTo>
                  <a:lnTo>
                    <a:pt x="583565" y="1887029"/>
                  </a:lnTo>
                  <a:lnTo>
                    <a:pt x="580072" y="1891475"/>
                  </a:lnTo>
                  <a:lnTo>
                    <a:pt x="577215" y="1896556"/>
                  </a:lnTo>
                  <a:lnTo>
                    <a:pt x="574675" y="1901637"/>
                  </a:lnTo>
                  <a:lnTo>
                    <a:pt x="572770" y="1907036"/>
                  </a:lnTo>
                  <a:lnTo>
                    <a:pt x="571182" y="1912752"/>
                  </a:lnTo>
                  <a:lnTo>
                    <a:pt x="570548" y="1918469"/>
                  </a:lnTo>
                  <a:lnTo>
                    <a:pt x="570230" y="1924503"/>
                  </a:lnTo>
                  <a:lnTo>
                    <a:pt x="570230" y="2091864"/>
                  </a:lnTo>
                  <a:lnTo>
                    <a:pt x="570548" y="2097898"/>
                  </a:lnTo>
                  <a:lnTo>
                    <a:pt x="571182" y="2103615"/>
                  </a:lnTo>
                  <a:lnTo>
                    <a:pt x="572770" y="2109331"/>
                  </a:lnTo>
                  <a:lnTo>
                    <a:pt x="574675" y="2114730"/>
                  </a:lnTo>
                  <a:lnTo>
                    <a:pt x="577215" y="2119811"/>
                  </a:lnTo>
                  <a:lnTo>
                    <a:pt x="580072" y="2124892"/>
                  </a:lnTo>
                  <a:lnTo>
                    <a:pt x="583565" y="2129338"/>
                  </a:lnTo>
                  <a:lnTo>
                    <a:pt x="587692" y="2133467"/>
                  </a:lnTo>
                  <a:lnTo>
                    <a:pt x="591820" y="2137278"/>
                  </a:lnTo>
                  <a:lnTo>
                    <a:pt x="596265" y="2140453"/>
                  </a:lnTo>
                  <a:lnTo>
                    <a:pt x="601028" y="2143311"/>
                  </a:lnTo>
                  <a:lnTo>
                    <a:pt x="606108" y="2146170"/>
                  </a:lnTo>
                  <a:lnTo>
                    <a:pt x="611822" y="2148393"/>
                  </a:lnTo>
                  <a:lnTo>
                    <a:pt x="617220" y="2149345"/>
                  </a:lnTo>
                  <a:lnTo>
                    <a:pt x="623252" y="2150616"/>
                  </a:lnTo>
                  <a:lnTo>
                    <a:pt x="629285" y="2150933"/>
                  </a:lnTo>
                  <a:lnTo>
                    <a:pt x="822008" y="2150933"/>
                  </a:lnTo>
                  <a:lnTo>
                    <a:pt x="828040" y="2150616"/>
                  </a:lnTo>
                  <a:lnTo>
                    <a:pt x="834072" y="2149345"/>
                  </a:lnTo>
                  <a:lnTo>
                    <a:pt x="839470" y="2148393"/>
                  </a:lnTo>
                  <a:lnTo>
                    <a:pt x="844868" y="2146170"/>
                  </a:lnTo>
                  <a:lnTo>
                    <a:pt x="849948" y="2143311"/>
                  </a:lnTo>
                  <a:lnTo>
                    <a:pt x="854710" y="2140453"/>
                  </a:lnTo>
                  <a:lnTo>
                    <a:pt x="859472" y="2137278"/>
                  </a:lnTo>
                  <a:lnTo>
                    <a:pt x="863600" y="2133467"/>
                  </a:lnTo>
                  <a:lnTo>
                    <a:pt x="867410" y="2129338"/>
                  </a:lnTo>
                  <a:lnTo>
                    <a:pt x="870585" y="2124892"/>
                  </a:lnTo>
                  <a:lnTo>
                    <a:pt x="873760" y="2119811"/>
                  </a:lnTo>
                  <a:lnTo>
                    <a:pt x="876300" y="2114730"/>
                  </a:lnTo>
                  <a:lnTo>
                    <a:pt x="878522" y="2109331"/>
                  </a:lnTo>
                  <a:lnTo>
                    <a:pt x="879792" y="2103615"/>
                  </a:lnTo>
                  <a:lnTo>
                    <a:pt x="880745" y="2097898"/>
                  </a:lnTo>
                  <a:lnTo>
                    <a:pt x="881062" y="2091864"/>
                  </a:lnTo>
                  <a:lnTo>
                    <a:pt x="881062" y="1924503"/>
                  </a:lnTo>
                  <a:lnTo>
                    <a:pt x="880745" y="1918469"/>
                  </a:lnTo>
                  <a:lnTo>
                    <a:pt x="879792" y="1912752"/>
                  </a:lnTo>
                  <a:lnTo>
                    <a:pt x="878522" y="1907036"/>
                  </a:lnTo>
                  <a:lnTo>
                    <a:pt x="876300" y="1901637"/>
                  </a:lnTo>
                  <a:lnTo>
                    <a:pt x="873760" y="1896556"/>
                  </a:lnTo>
                  <a:lnTo>
                    <a:pt x="870585" y="1891475"/>
                  </a:lnTo>
                  <a:lnTo>
                    <a:pt x="867410" y="1887029"/>
                  </a:lnTo>
                  <a:lnTo>
                    <a:pt x="863600" y="1882900"/>
                  </a:lnTo>
                  <a:lnTo>
                    <a:pt x="859472" y="1879089"/>
                  </a:lnTo>
                  <a:lnTo>
                    <a:pt x="854710" y="1875596"/>
                  </a:lnTo>
                  <a:lnTo>
                    <a:pt x="849948" y="1872420"/>
                  </a:lnTo>
                  <a:lnTo>
                    <a:pt x="844868" y="1870197"/>
                  </a:lnTo>
                  <a:lnTo>
                    <a:pt x="839470" y="1867974"/>
                  </a:lnTo>
                  <a:lnTo>
                    <a:pt x="834072" y="1866704"/>
                  </a:lnTo>
                  <a:lnTo>
                    <a:pt x="828040" y="1865751"/>
                  </a:lnTo>
                  <a:lnTo>
                    <a:pt x="822008" y="1865434"/>
                  </a:lnTo>
                  <a:lnTo>
                    <a:pt x="629285" y="1865434"/>
                  </a:lnTo>
                  <a:close/>
                  <a:moveTo>
                    <a:pt x="213678" y="1865434"/>
                  </a:moveTo>
                  <a:lnTo>
                    <a:pt x="207645" y="1865751"/>
                  </a:lnTo>
                  <a:lnTo>
                    <a:pt x="201612" y="1866704"/>
                  </a:lnTo>
                  <a:lnTo>
                    <a:pt x="196215" y="1867974"/>
                  </a:lnTo>
                  <a:lnTo>
                    <a:pt x="190818" y="1870197"/>
                  </a:lnTo>
                  <a:lnTo>
                    <a:pt x="185738" y="1872420"/>
                  </a:lnTo>
                  <a:lnTo>
                    <a:pt x="180975" y="1875596"/>
                  </a:lnTo>
                  <a:lnTo>
                    <a:pt x="175895" y="1879089"/>
                  </a:lnTo>
                  <a:lnTo>
                    <a:pt x="171768" y="1882900"/>
                  </a:lnTo>
                  <a:lnTo>
                    <a:pt x="168275" y="1887029"/>
                  </a:lnTo>
                  <a:lnTo>
                    <a:pt x="164782" y="1891475"/>
                  </a:lnTo>
                  <a:lnTo>
                    <a:pt x="161925" y="1896556"/>
                  </a:lnTo>
                  <a:lnTo>
                    <a:pt x="159385" y="1901637"/>
                  </a:lnTo>
                  <a:lnTo>
                    <a:pt x="157480" y="1907036"/>
                  </a:lnTo>
                  <a:lnTo>
                    <a:pt x="155892" y="1912752"/>
                  </a:lnTo>
                  <a:lnTo>
                    <a:pt x="154940" y="1918469"/>
                  </a:lnTo>
                  <a:lnTo>
                    <a:pt x="154305" y="1924503"/>
                  </a:lnTo>
                  <a:lnTo>
                    <a:pt x="154305" y="2091864"/>
                  </a:lnTo>
                  <a:lnTo>
                    <a:pt x="154940" y="2097898"/>
                  </a:lnTo>
                  <a:lnTo>
                    <a:pt x="155892" y="2103615"/>
                  </a:lnTo>
                  <a:lnTo>
                    <a:pt x="157480" y="2109331"/>
                  </a:lnTo>
                  <a:lnTo>
                    <a:pt x="159385" y="2114730"/>
                  </a:lnTo>
                  <a:lnTo>
                    <a:pt x="161925" y="2119811"/>
                  </a:lnTo>
                  <a:lnTo>
                    <a:pt x="164782" y="2124892"/>
                  </a:lnTo>
                  <a:lnTo>
                    <a:pt x="168275" y="2129338"/>
                  </a:lnTo>
                  <a:lnTo>
                    <a:pt x="171768" y="2133467"/>
                  </a:lnTo>
                  <a:lnTo>
                    <a:pt x="175895" y="2137278"/>
                  </a:lnTo>
                  <a:lnTo>
                    <a:pt x="180975" y="2140453"/>
                  </a:lnTo>
                  <a:lnTo>
                    <a:pt x="185738" y="2143311"/>
                  </a:lnTo>
                  <a:lnTo>
                    <a:pt x="190818" y="2146170"/>
                  </a:lnTo>
                  <a:lnTo>
                    <a:pt x="196215" y="2148393"/>
                  </a:lnTo>
                  <a:lnTo>
                    <a:pt x="201612" y="2149345"/>
                  </a:lnTo>
                  <a:lnTo>
                    <a:pt x="207645" y="2150616"/>
                  </a:lnTo>
                  <a:lnTo>
                    <a:pt x="213678" y="2150933"/>
                  </a:lnTo>
                  <a:lnTo>
                    <a:pt x="406400" y="2150933"/>
                  </a:lnTo>
                  <a:lnTo>
                    <a:pt x="412432" y="2150616"/>
                  </a:lnTo>
                  <a:lnTo>
                    <a:pt x="418148" y="2149345"/>
                  </a:lnTo>
                  <a:lnTo>
                    <a:pt x="423862" y="2148393"/>
                  </a:lnTo>
                  <a:lnTo>
                    <a:pt x="429260" y="2146170"/>
                  </a:lnTo>
                  <a:lnTo>
                    <a:pt x="434658" y="2143311"/>
                  </a:lnTo>
                  <a:lnTo>
                    <a:pt x="439420" y="2140453"/>
                  </a:lnTo>
                  <a:lnTo>
                    <a:pt x="443865" y="2137278"/>
                  </a:lnTo>
                  <a:lnTo>
                    <a:pt x="447992" y="2133467"/>
                  </a:lnTo>
                  <a:lnTo>
                    <a:pt x="452120" y="2129338"/>
                  </a:lnTo>
                  <a:lnTo>
                    <a:pt x="455295" y="2124892"/>
                  </a:lnTo>
                  <a:lnTo>
                    <a:pt x="458470" y="2119811"/>
                  </a:lnTo>
                  <a:lnTo>
                    <a:pt x="460692" y="2114730"/>
                  </a:lnTo>
                  <a:lnTo>
                    <a:pt x="462915" y="2109331"/>
                  </a:lnTo>
                  <a:lnTo>
                    <a:pt x="464185" y="2103615"/>
                  </a:lnTo>
                  <a:lnTo>
                    <a:pt x="465138" y="2097898"/>
                  </a:lnTo>
                  <a:lnTo>
                    <a:pt x="465455" y="2091864"/>
                  </a:lnTo>
                  <a:lnTo>
                    <a:pt x="465455" y="1924503"/>
                  </a:lnTo>
                  <a:lnTo>
                    <a:pt x="465138" y="1918469"/>
                  </a:lnTo>
                  <a:lnTo>
                    <a:pt x="464185" y="1912752"/>
                  </a:lnTo>
                  <a:lnTo>
                    <a:pt x="462915" y="1907036"/>
                  </a:lnTo>
                  <a:lnTo>
                    <a:pt x="460692" y="1901637"/>
                  </a:lnTo>
                  <a:lnTo>
                    <a:pt x="458470" y="1896556"/>
                  </a:lnTo>
                  <a:lnTo>
                    <a:pt x="455295" y="1891475"/>
                  </a:lnTo>
                  <a:lnTo>
                    <a:pt x="452120" y="1887029"/>
                  </a:lnTo>
                  <a:lnTo>
                    <a:pt x="447992" y="1882900"/>
                  </a:lnTo>
                  <a:lnTo>
                    <a:pt x="443865" y="1879089"/>
                  </a:lnTo>
                  <a:lnTo>
                    <a:pt x="439420" y="1875596"/>
                  </a:lnTo>
                  <a:lnTo>
                    <a:pt x="434658" y="1872420"/>
                  </a:lnTo>
                  <a:lnTo>
                    <a:pt x="429260" y="1870197"/>
                  </a:lnTo>
                  <a:lnTo>
                    <a:pt x="423862" y="1867974"/>
                  </a:lnTo>
                  <a:lnTo>
                    <a:pt x="418148" y="1866704"/>
                  </a:lnTo>
                  <a:lnTo>
                    <a:pt x="412432" y="1865751"/>
                  </a:lnTo>
                  <a:lnTo>
                    <a:pt x="406400" y="1865434"/>
                  </a:lnTo>
                  <a:lnTo>
                    <a:pt x="213678" y="1865434"/>
                  </a:lnTo>
                  <a:close/>
                  <a:moveTo>
                    <a:pt x="1460500" y="1520865"/>
                  </a:moveTo>
                  <a:lnTo>
                    <a:pt x="1454468" y="1521500"/>
                  </a:lnTo>
                  <a:lnTo>
                    <a:pt x="1448435" y="1522135"/>
                  </a:lnTo>
                  <a:lnTo>
                    <a:pt x="1443038" y="1523723"/>
                  </a:lnTo>
                  <a:lnTo>
                    <a:pt x="1437322" y="1525946"/>
                  </a:lnTo>
                  <a:lnTo>
                    <a:pt x="1432242" y="1528169"/>
                  </a:lnTo>
                  <a:lnTo>
                    <a:pt x="1427162" y="1531027"/>
                  </a:lnTo>
                  <a:lnTo>
                    <a:pt x="1422718" y="1534838"/>
                  </a:lnTo>
                  <a:lnTo>
                    <a:pt x="1418590" y="1538332"/>
                  </a:lnTo>
                  <a:lnTo>
                    <a:pt x="1415098" y="1542460"/>
                  </a:lnTo>
                  <a:lnTo>
                    <a:pt x="1411288" y="1546906"/>
                  </a:lnTo>
                  <a:lnTo>
                    <a:pt x="1408430" y="1551670"/>
                  </a:lnTo>
                  <a:lnTo>
                    <a:pt x="1406208" y="1557069"/>
                  </a:lnTo>
                  <a:lnTo>
                    <a:pt x="1403985" y="1562467"/>
                  </a:lnTo>
                  <a:lnTo>
                    <a:pt x="1402398" y="1568184"/>
                  </a:lnTo>
                  <a:lnTo>
                    <a:pt x="1401762" y="1574218"/>
                  </a:lnTo>
                  <a:lnTo>
                    <a:pt x="1401128" y="1579934"/>
                  </a:lnTo>
                  <a:lnTo>
                    <a:pt x="1401128" y="1747296"/>
                  </a:lnTo>
                  <a:lnTo>
                    <a:pt x="1401762" y="1753330"/>
                  </a:lnTo>
                  <a:lnTo>
                    <a:pt x="1402398" y="1759046"/>
                  </a:lnTo>
                  <a:lnTo>
                    <a:pt x="1403985" y="1764762"/>
                  </a:lnTo>
                  <a:lnTo>
                    <a:pt x="1406208" y="1770479"/>
                  </a:lnTo>
                  <a:lnTo>
                    <a:pt x="1408430" y="1775242"/>
                  </a:lnTo>
                  <a:lnTo>
                    <a:pt x="1411288" y="1780006"/>
                  </a:lnTo>
                  <a:lnTo>
                    <a:pt x="1415098" y="1784770"/>
                  </a:lnTo>
                  <a:lnTo>
                    <a:pt x="1418590" y="1788898"/>
                  </a:lnTo>
                  <a:lnTo>
                    <a:pt x="1422718" y="1792709"/>
                  </a:lnTo>
                  <a:lnTo>
                    <a:pt x="1427162" y="1795885"/>
                  </a:lnTo>
                  <a:lnTo>
                    <a:pt x="1432242" y="1799061"/>
                  </a:lnTo>
                  <a:lnTo>
                    <a:pt x="1437322" y="1801601"/>
                  </a:lnTo>
                  <a:lnTo>
                    <a:pt x="1443038" y="1803507"/>
                  </a:lnTo>
                  <a:lnTo>
                    <a:pt x="1448435" y="1804777"/>
                  </a:lnTo>
                  <a:lnTo>
                    <a:pt x="1454468" y="1805730"/>
                  </a:lnTo>
                  <a:lnTo>
                    <a:pt x="1460500" y="1806047"/>
                  </a:lnTo>
                  <a:lnTo>
                    <a:pt x="1653222" y="1806047"/>
                  </a:lnTo>
                  <a:lnTo>
                    <a:pt x="1659255" y="1805730"/>
                  </a:lnTo>
                  <a:lnTo>
                    <a:pt x="1664970" y="1804777"/>
                  </a:lnTo>
                  <a:lnTo>
                    <a:pt x="1670685" y="1803507"/>
                  </a:lnTo>
                  <a:lnTo>
                    <a:pt x="1676082" y="1801601"/>
                  </a:lnTo>
                  <a:lnTo>
                    <a:pt x="1681162" y="1799061"/>
                  </a:lnTo>
                  <a:lnTo>
                    <a:pt x="1685925" y="1795885"/>
                  </a:lnTo>
                  <a:lnTo>
                    <a:pt x="1690688" y="1792709"/>
                  </a:lnTo>
                  <a:lnTo>
                    <a:pt x="1694815" y="1788898"/>
                  </a:lnTo>
                  <a:lnTo>
                    <a:pt x="1698625" y="1784770"/>
                  </a:lnTo>
                  <a:lnTo>
                    <a:pt x="1701800" y="1780006"/>
                  </a:lnTo>
                  <a:lnTo>
                    <a:pt x="1704658" y="1775242"/>
                  </a:lnTo>
                  <a:lnTo>
                    <a:pt x="1707515" y="1770479"/>
                  </a:lnTo>
                  <a:lnTo>
                    <a:pt x="1709420" y="1764762"/>
                  </a:lnTo>
                  <a:lnTo>
                    <a:pt x="1710690" y="1759046"/>
                  </a:lnTo>
                  <a:lnTo>
                    <a:pt x="1711960" y="1753330"/>
                  </a:lnTo>
                  <a:lnTo>
                    <a:pt x="1712278" y="1747296"/>
                  </a:lnTo>
                  <a:lnTo>
                    <a:pt x="1712278" y="1579934"/>
                  </a:lnTo>
                  <a:lnTo>
                    <a:pt x="1711960" y="1574218"/>
                  </a:lnTo>
                  <a:lnTo>
                    <a:pt x="1710690" y="1568184"/>
                  </a:lnTo>
                  <a:lnTo>
                    <a:pt x="1709420" y="1562467"/>
                  </a:lnTo>
                  <a:lnTo>
                    <a:pt x="1707515" y="1557069"/>
                  </a:lnTo>
                  <a:lnTo>
                    <a:pt x="1704658" y="1551670"/>
                  </a:lnTo>
                  <a:lnTo>
                    <a:pt x="1701800" y="1546906"/>
                  </a:lnTo>
                  <a:lnTo>
                    <a:pt x="1698625" y="1542460"/>
                  </a:lnTo>
                  <a:lnTo>
                    <a:pt x="1694815" y="1538332"/>
                  </a:lnTo>
                  <a:lnTo>
                    <a:pt x="1690688" y="1534838"/>
                  </a:lnTo>
                  <a:lnTo>
                    <a:pt x="1685925" y="1531027"/>
                  </a:lnTo>
                  <a:lnTo>
                    <a:pt x="1681162" y="1528169"/>
                  </a:lnTo>
                  <a:lnTo>
                    <a:pt x="1676082" y="1525946"/>
                  </a:lnTo>
                  <a:lnTo>
                    <a:pt x="1670685" y="1523723"/>
                  </a:lnTo>
                  <a:lnTo>
                    <a:pt x="1664970" y="1522135"/>
                  </a:lnTo>
                  <a:lnTo>
                    <a:pt x="1659255" y="1521500"/>
                  </a:lnTo>
                  <a:lnTo>
                    <a:pt x="1653222" y="1520865"/>
                  </a:lnTo>
                  <a:lnTo>
                    <a:pt x="1460500" y="1520865"/>
                  </a:lnTo>
                  <a:close/>
                  <a:moveTo>
                    <a:pt x="1044575" y="1520865"/>
                  </a:moveTo>
                  <a:lnTo>
                    <a:pt x="1038542" y="1521500"/>
                  </a:lnTo>
                  <a:lnTo>
                    <a:pt x="1032828" y="1522135"/>
                  </a:lnTo>
                  <a:lnTo>
                    <a:pt x="1027112" y="1523723"/>
                  </a:lnTo>
                  <a:lnTo>
                    <a:pt x="1022032" y="1525946"/>
                  </a:lnTo>
                  <a:lnTo>
                    <a:pt x="1016635" y="1528169"/>
                  </a:lnTo>
                  <a:lnTo>
                    <a:pt x="1011872" y="1531027"/>
                  </a:lnTo>
                  <a:lnTo>
                    <a:pt x="1007110" y="1534838"/>
                  </a:lnTo>
                  <a:lnTo>
                    <a:pt x="1002982" y="1538332"/>
                  </a:lnTo>
                  <a:lnTo>
                    <a:pt x="999172" y="1542460"/>
                  </a:lnTo>
                  <a:lnTo>
                    <a:pt x="995998" y="1546906"/>
                  </a:lnTo>
                  <a:lnTo>
                    <a:pt x="992822" y="1551670"/>
                  </a:lnTo>
                  <a:lnTo>
                    <a:pt x="990282" y="1557069"/>
                  </a:lnTo>
                  <a:lnTo>
                    <a:pt x="988378" y="1562467"/>
                  </a:lnTo>
                  <a:lnTo>
                    <a:pt x="987108" y="1568184"/>
                  </a:lnTo>
                  <a:lnTo>
                    <a:pt x="985838" y="1574218"/>
                  </a:lnTo>
                  <a:lnTo>
                    <a:pt x="985838" y="1579934"/>
                  </a:lnTo>
                  <a:lnTo>
                    <a:pt x="985838" y="1747296"/>
                  </a:lnTo>
                  <a:lnTo>
                    <a:pt x="985838" y="1753330"/>
                  </a:lnTo>
                  <a:lnTo>
                    <a:pt x="987108" y="1759046"/>
                  </a:lnTo>
                  <a:lnTo>
                    <a:pt x="988378" y="1764762"/>
                  </a:lnTo>
                  <a:lnTo>
                    <a:pt x="990282" y="1770479"/>
                  </a:lnTo>
                  <a:lnTo>
                    <a:pt x="992822" y="1775242"/>
                  </a:lnTo>
                  <a:lnTo>
                    <a:pt x="995998" y="1780006"/>
                  </a:lnTo>
                  <a:lnTo>
                    <a:pt x="999172" y="1784770"/>
                  </a:lnTo>
                  <a:lnTo>
                    <a:pt x="1002982" y="1788898"/>
                  </a:lnTo>
                  <a:lnTo>
                    <a:pt x="1007110" y="1792709"/>
                  </a:lnTo>
                  <a:lnTo>
                    <a:pt x="1011872" y="1795885"/>
                  </a:lnTo>
                  <a:lnTo>
                    <a:pt x="1016635" y="1799061"/>
                  </a:lnTo>
                  <a:lnTo>
                    <a:pt x="1022032" y="1801601"/>
                  </a:lnTo>
                  <a:lnTo>
                    <a:pt x="1027112" y="1803507"/>
                  </a:lnTo>
                  <a:lnTo>
                    <a:pt x="1032828" y="1804777"/>
                  </a:lnTo>
                  <a:lnTo>
                    <a:pt x="1038542" y="1805730"/>
                  </a:lnTo>
                  <a:lnTo>
                    <a:pt x="1044575" y="1806047"/>
                  </a:lnTo>
                  <a:lnTo>
                    <a:pt x="1237298" y="1806047"/>
                  </a:lnTo>
                  <a:lnTo>
                    <a:pt x="1243330" y="1805730"/>
                  </a:lnTo>
                  <a:lnTo>
                    <a:pt x="1249362" y="1804777"/>
                  </a:lnTo>
                  <a:lnTo>
                    <a:pt x="1254760" y="1803507"/>
                  </a:lnTo>
                  <a:lnTo>
                    <a:pt x="1260475" y="1801601"/>
                  </a:lnTo>
                  <a:lnTo>
                    <a:pt x="1265555" y="1799061"/>
                  </a:lnTo>
                  <a:lnTo>
                    <a:pt x="1270635" y="1795885"/>
                  </a:lnTo>
                  <a:lnTo>
                    <a:pt x="1275080" y="1792709"/>
                  </a:lnTo>
                  <a:lnTo>
                    <a:pt x="1278890" y="1788898"/>
                  </a:lnTo>
                  <a:lnTo>
                    <a:pt x="1283018" y="1784770"/>
                  </a:lnTo>
                  <a:lnTo>
                    <a:pt x="1286510" y="1780006"/>
                  </a:lnTo>
                  <a:lnTo>
                    <a:pt x="1289368" y="1775242"/>
                  </a:lnTo>
                  <a:lnTo>
                    <a:pt x="1291908" y="1770479"/>
                  </a:lnTo>
                  <a:lnTo>
                    <a:pt x="1293812" y="1764762"/>
                  </a:lnTo>
                  <a:lnTo>
                    <a:pt x="1295400" y="1759046"/>
                  </a:lnTo>
                  <a:lnTo>
                    <a:pt x="1296035" y="1753330"/>
                  </a:lnTo>
                  <a:lnTo>
                    <a:pt x="1296352" y="1747296"/>
                  </a:lnTo>
                  <a:lnTo>
                    <a:pt x="1296352" y="1579934"/>
                  </a:lnTo>
                  <a:lnTo>
                    <a:pt x="1296035" y="1574218"/>
                  </a:lnTo>
                  <a:lnTo>
                    <a:pt x="1295400" y="1568184"/>
                  </a:lnTo>
                  <a:lnTo>
                    <a:pt x="1293812" y="1562467"/>
                  </a:lnTo>
                  <a:lnTo>
                    <a:pt x="1291908" y="1557069"/>
                  </a:lnTo>
                  <a:lnTo>
                    <a:pt x="1289368" y="1551670"/>
                  </a:lnTo>
                  <a:lnTo>
                    <a:pt x="1286510" y="1546906"/>
                  </a:lnTo>
                  <a:lnTo>
                    <a:pt x="1283018" y="1542460"/>
                  </a:lnTo>
                  <a:lnTo>
                    <a:pt x="1278890" y="1538332"/>
                  </a:lnTo>
                  <a:lnTo>
                    <a:pt x="1275080" y="1534838"/>
                  </a:lnTo>
                  <a:lnTo>
                    <a:pt x="1270635" y="1531027"/>
                  </a:lnTo>
                  <a:lnTo>
                    <a:pt x="1265555" y="1528169"/>
                  </a:lnTo>
                  <a:lnTo>
                    <a:pt x="1260475" y="1525946"/>
                  </a:lnTo>
                  <a:lnTo>
                    <a:pt x="1254760" y="1523723"/>
                  </a:lnTo>
                  <a:lnTo>
                    <a:pt x="1249362" y="1522135"/>
                  </a:lnTo>
                  <a:lnTo>
                    <a:pt x="1243330" y="1521500"/>
                  </a:lnTo>
                  <a:lnTo>
                    <a:pt x="1237298" y="1520865"/>
                  </a:lnTo>
                  <a:lnTo>
                    <a:pt x="1044575" y="1520865"/>
                  </a:lnTo>
                  <a:close/>
                  <a:moveTo>
                    <a:pt x="629285" y="1520865"/>
                  </a:moveTo>
                  <a:lnTo>
                    <a:pt x="623252" y="1521500"/>
                  </a:lnTo>
                  <a:lnTo>
                    <a:pt x="617220" y="1522135"/>
                  </a:lnTo>
                  <a:lnTo>
                    <a:pt x="611822" y="1523723"/>
                  </a:lnTo>
                  <a:lnTo>
                    <a:pt x="606108" y="1525946"/>
                  </a:lnTo>
                  <a:lnTo>
                    <a:pt x="601028" y="1528169"/>
                  </a:lnTo>
                  <a:lnTo>
                    <a:pt x="596265" y="1531027"/>
                  </a:lnTo>
                  <a:lnTo>
                    <a:pt x="591820" y="1534838"/>
                  </a:lnTo>
                  <a:lnTo>
                    <a:pt x="587692" y="1538332"/>
                  </a:lnTo>
                  <a:lnTo>
                    <a:pt x="583565" y="1542460"/>
                  </a:lnTo>
                  <a:lnTo>
                    <a:pt x="580072" y="1546906"/>
                  </a:lnTo>
                  <a:lnTo>
                    <a:pt x="577215" y="1551670"/>
                  </a:lnTo>
                  <a:lnTo>
                    <a:pt x="574675" y="1557069"/>
                  </a:lnTo>
                  <a:lnTo>
                    <a:pt x="572770" y="1562467"/>
                  </a:lnTo>
                  <a:lnTo>
                    <a:pt x="571182" y="1568184"/>
                  </a:lnTo>
                  <a:lnTo>
                    <a:pt x="570548" y="1574218"/>
                  </a:lnTo>
                  <a:lnTo>
                    <a:pt x="570230" y="1579934"/>
                  </a:lnTo>
                  <a:lnTo>
                    <a:pt x="570230" y="1747296"/>
                  </a:lnTo>
                  <a:lnTo>
                    <a:pt x="570548" y="1753330"/>
                  </a:lnTo>
                  <a:lnTo>
                    <a:pt x="571182" y="1759046"/>
                  </a:lnTo>
                  <a:lnTo>
                    <a:pt x="572770" y="1764762"/>
                  </a:lnTo>
                  <a:lnTo>
                    <a:pt x="574675" y="1770479"/>
                  </a:lnTo>
                  <a:lnTo>
                    <a:pt x="577215" y="1775242"/>
                  </a:lnTo>
                  <a:lnTo>
                    <a:pt x="580072" y="1780006"/>
                  </a:lnTo>
                  <a:lnTo>
                    <a:pt x="583565" y="1784770"/>
                  </a:lnTo>
                  <a:lnTo>
                    <a:pt x="587692" y="1788898"/>
                  </a:lnTo>
                  <a:lnTo>
                    <a:pt x="591820" y="1792709"/>
                  </a:lnTo>
                  <a:lnTo>
                    <a:pt x="596265" y="1795885"/>
                  </a:lnTo>
                  <a:lnTo>
                    <a:pt x="601028" y="1799061"/>
                  </a:lnTo>
                  <a:lnTo>
                    <a:pt x="606108" y="1801601"/>
                  </a:lnTo>
                  <a:lnTo>
                    <a:pt x="611822" y="1803507"/>
                  </a:lnTo>
                  <a:lnTo>
                    <a:pt x="617220" y="1804777"/>
                  </a:lnTo>
                  <a:lnTo>
                    <a:pt x="623252" y="1805730"/>
                  </a:lnTo>
                  <a:lnTo>
                    <a:pt x="629285" y="1806047"/>
                  </a:lnTo>
                  <a:lnTo>
                    <a:pt x="822008" y="1806047"/>
                  </a:lnTo>
                  <a:lnTo>
                    <a:pt x="828040" y="1805730"/>
                  </a:lnTo>
                  <a:lnTo>
                    <a:pt x="834072" y="1804777"/>
                  </a:lnTo>
                  <a:lnTo>
                    <a:pt x="839470" y="1803507"/>
                  </a:lnTo>
                  <a:lnTo>
                    <a:pt x="844868" y="1801601"/>
                  </a:lnTo>
                  <a:lnTo>
                    <a:pt x="849948" y="1799061"/>
                  </a:lnTo>
                  <a:lnTo>
                    <a:pt x="854710" y="1795885"/>
                  </a:lnTo>
                  <a:lnTo>
                    <a:pt x="859472" y="1792709"/>
                  </a:lnTo>
                  <a:lnTo>
                    <a:pt x="863600" y="1788898"/>
                  </a:lnTo>
                  <a:lnTo>
                    <a:pt x="867410" y="1784770"/>
                  </a:lnTo>
                  <a:lnTo>
                    <a:pt x="870585" y="1780006"/>
                  </a:lnTo>
                  <a:lnTo>
                    <a:pt x="873760" y="1775242"/>
                  </a:lnTo>
                  <a:lnTo>
                    <a:pt x="876300" y="1770479"/>
                  </a:lnTo>
                  <a:lnTo>
                    <a:pt x="878522" y="1764762"/>
                  </a:lnTo>
                  <a:lnTo>
                    <a:pt x="879792" y="1759046"/>
                  </a:lnTo>
                  <a:lnTo>
                    <a:pt x="880745" y="1753330"/>
                  </a:lnTo>
                  <a:lnTo>
                    <a:pt x="881062" y="1747296"/>
                  </a:lnTo>
                  <a:lnTo>
                    <a:pt x="881062" y="1579934"/>
                  </a:lnTo>
                  <a:lnTo>
                    <a:pt x="880745" y="1574218"/>
                  </a:lnTo>
                  <a:lnTo>
                    <a:pt x="879792" y="1568184"/>
                  </a:lnTo>
                  <a:lnTo>
                    <a:pt x="878522" y="1562467"/>
                  </a:lnTo>
                  <a:lnTo>
                    <a:pt x="876300" y="1557069"/>
                  </a:lnTo>
                  <a:lnTo>
                    <a:pt x="873760" y="1551670"/>
                  </a:lnTo>
                  <a:lnTo>
                    <a:pt x="870585" y="1546906"/>
                  </a:lnTo>
                  <a:lnTo>
                    <a:pt x="867410" y="1542460"/>
                  </a:lnTo>
                  <a:lnTo>
                    <a:pt x="863600" y="1538332"/>
                  </a:lnTo>
                  <a:lnTo>
                    <a:pt x="859472" y="1534838"/>
                  </a:lnTo>
                  <a:lnTo>
                    <a:pt x="854710" y="1531027"/>
                  </a:lnTo>
                  <a:lnTo>
                    <a:pt x="849948" y="1528169"/>
                  </a:lnTo>
                  <a:lnTo>
                    <a:pt x="844868" y="1525946"/>
                  </a:lnTo>
                  <a:lnTo>
                    <a:pt x="839470" y="1523723"/>
                  </a:lnTo>
                  <a:lnTo>
                    <a:pt x="834072" y="1522135"/>
                  </a:lnTo>
                  <a:lnTo>
                    <a:pt x="828040" y="1521500"/>
                  </a:lnTo>
                  <a:lnTo>
                    <a:pt x="822008" y="1520865"/>
                  </a:lnTo>
                  <a:lnTo>
                    <a:pt x="629285" y="1520865"/>
                  </a:lnTo>
                  <a:close/>
                  <a:moveTo>
                    <a:pt x="213678" y="1520865"/>
                  </a:moveTo>
                  <a:lnTo>
                    <a:pt x="207645" y="1521500"/>
                  </a:lnTo>
                  <a:lnTo>
                    <a:pt x="201612" y="1522135"/>
                  </a:lnTo>
                  <a:lnTo>
                    <a:pt x="196215" y="1523723"/>
                  </a:lnTo>
                  <a:lnTo>
                    <a:pt x="190818" y="1525946"/>
                  </a:lnTo>
                  <a:lnTo>
                    <a:pt x="185738" y="1528169"/>
                  </a:lnTo>
                  <a:lnTo>
                    <a:pt x="180975" y="1531027"/>
                  </a:lnTo>
                  <a:lnTo>
                    <a:pt x="175895" y="1534838"/>
                  </a:lnTo>
                  <a:lnTo>
                    <a:pt x="171768" y="1538332"/>
                  </a:lnTo>
                  <a:lnTo>
                    <a:pt x="168275" y="1542460"/>
                  </a:lnTo>
                  <a:lnTo>
                    <a:pt x="164782" y="1546906"/>
                  </a:lnTo>
                  <a:lnTo>
                    <a:pt x="161925" y="1551670"/>
                  </a:lnTo>
                  <a:lnTo>
                    <a:pt x="159385" y="1557069"/>
                  </a:lnTo>
                  <a:lnTo>
                    <a:pt x="157480" y="1562467"/>
                  </a:lnTo>
                  <a:lnTo>
                    <a:pt x="155892" y="1568184"/>
                  </a:lnTo>
                  <a:lnTo>
                    <a:pt x="154940" y="1574218"/>
                  </a:lnTo>
                  <a:lnTo>
                    <a:pt x="154305" y="1579934"/>
                  </a:lnTo>
                  <a:lnTo>
                    <a:pt x="154305" y="1747296"/>
                  </a:lnTo>
                  <a:lnTo>
                    <a:pt x="154940" y="1753330"/>
                  </a:lnTo>
                  <a:lnTo>
                    <a:pt x="155892" y="1759046"/>
                  </a:lnTo>
                  <a:lnTo>
                    <a:pt x="157480" y="1764762"/>
                  </a:lnTo>
                  <a:lnTo>
                    <a:pt x="159385" y="1770479"/>
                  </a:lnTo>
                  <a:lnTo>
                    <a:pt x="161925" y="1775242"/>
                  </a:lnTo>
                  <a:lnTo>
                    <a:pt x="164782" y="1780006"/>
                  </a:lnTo>
                  <a:lnTo>
                    <a:pt x="168275" y="1784770"/>
                  </a:lnTo>
                  <a:lnTo>
                    <a:pt x="171768" y="1788898"/>
                  </a:lnTo>
                  <a:lnTo>
                    <a:pt x="175895" y="1792709"/>
                  </a:lnTo>
                  <a:lnTo>
                    <a:pt x="180975" y="1795885"/>
                  </a:lnTo>
                  <a:lnTo>
                    <a:pt x="185738" y="1799061"/>
                  </a:lnTo>
                  <a:lnTo>
                    <a:pt x="190818" y="1801601"/>
                  </a:lnTo>
                  <a:lnTo>
                    <a:pt x="196215" y="1803507"/>
                  </a:lnTo>
                  <a:lnTo>
                    <a:pt x="201612" y="1804777"/>
                  </a:lnTo>
                  <a:lnTo>
                    <a:pt x="207645" y="1805730"/>
                  </a:lnTo>
                  <a:lnTo>
                    <a:pt x="213678" y="1806047"/>
                  </a:lnTo>
                  <a:lnTo>
                    <a:pt x="406400" y="1806047"/>
                  </a:lnTo>
                  <a:lnTo>
                    <a:pt x="412432" y="1805730"/>
                  </a:lnTo>
                  <a:lnTo>
                    <a:pt x="418148" y="1804777"/>
                  </a:lnTo>
                  <a:lnTo>
                    <a:pt x="423862" y="1803507"/>
                  </a:lnTo>
                  <a:lnTo>
                    <a:pt x="429260" y="1801601"/>
                  </a:lnTo>
                  <a:lnTo>
                    <a:pt x="434658" y="1799061"/>
                  </a:lnTo>
                  <a:lnTo>
                    <a:pt x="439420" y="1795885"/>
                  </a:lnTo>
                  <a:lnTo>
                    <a:pt x="443865" y="1792709"/>
                  </a:lnTo>
                  <a:lnTo>
                    <a:pt x="447992" y="1788898"/>
                  </a:lnTo>
                  <a:lnTo>
                    <a:pt x="452120" y="1784770"/>
                  </a:lnTo>
                  <a:lnTo>
                    <a:pt x="455295" y="1780006"/>
                  </a:lnTo>
                  <a:lnTo>
                    <a:pt x="458470" y="1775242"/>
                  </a:lnTo>
                  <a:lnTo>
                    <a:pt x="460692" y="1770479"/>
                  </a:lnTo>
                  <a:lnTo>
                    <a:pt x="462915" y="1764762"/>
                  </a:lnTo>
                  <a:lnTo>
                    <a:pt x="464185" y="1759046"/>
                  </a:lnTo>
                  <a:lnTo>
                    <a:pt x="465138" y="1753330"/>
                  </a:lnTo>
                  <a:lnTo>
                    <a:pt x="465455" y="1747296"/>
                  </a:lnTo>
                  <a:lnTo>
                    <a:pt x="465455" y="1579934"/>
                  </a:lnTo>
                  <a:lnTo>
                    <a:pt x="465138" y="1574218"/>
                  </a:lnTo>
                  <a:lnTo>
                    <a:pt x="464185" y="1568184"/>
                  </a:lnTo>
                  <a:lnTo>
                    <a:pt x="462915" y="1562467"/>
                  </a:lnTo>
                  <a:lnTo>
                    <a:pt x="460692" y="1557069"/>
                  </a:lnTo>
                  <a:lnTo>
                    <a:pt x="458470" y="1551670"/>
                  </a:lnTo>
                  <a:lnTo>
                    <a:pt x="455295" y="1546906"/>
                  </a:lnTo>
                  <a:lnTo>
                    <a:pt x="452120" y="1542460"/>
                  </a:lnTo>
                  <a:lnTo>
                    <a:pt x="447992" y="1538332"/>
                  </a:lnTo>
                  <a:lnTo>
                    <a:pt x="443865" y="1534838"/>
                  </a:lnTo>
                  <a:lnTo>
                    <a:pt x="439420" y="1531027"/>
                  </a:lnTo>
                  <a:lnTo>
                    <a:pt x="434658" y="1528169"/>
                  </a:lnTo>
                  <a:lnTo>
                    <a:pt x="429260" y="1525946"/>
                  </a:lnTo>
                  <a:lnTo>
                    <a:pt x="423862" y="1523723"/>
                  </a:lnTo>
                  <a:lnTo>
                    <a:pt x="418148" y="1522135"/>
                  </a:lnTo>
                  <a:lnTo>
                    <a:pt x="412432" y="1521500"/>
                  </a:lnTo>
                  <a:lnTo>
                    <a:pt x="406400" y="1520865"/>
                  </a:lnTo>
                  <a:lnTo>
                    <a:pt x="213678" y="1520865"/>
                  </a:lnTo>
                  <a:close/>
                  <a:moveTo>
                    <a:pt x="1460500" y="1176614"/>
                  </a:moveTo>
                  <a:lnTo>
                    <a:pt x="1454468" y="1176932"/>
                  </a:lnTo>
                  <a:lnTo>
                    <a:pt x="1448435" y="1177567"/>
                  </a:lnTo>
                  <a:lnTo>
                    <a:pt x="1443038" y="1179155"/>
                  </a:lnTo>
                  <a:lnTo>
                    <a:pt x="1437322" y="1181060"/>
                  </a:lnTo>
                  <a:lnTo>
                    <a:pt x="1432242" y="1183601"/>
                  </a:lnTo>
                  <a:lnTo>
                    <a:pt x="1427162" y="1186459"/>
                  </a:lnTo>
                  <a:lnTo>
                    <a:pt x="1422718" y="1189952"/>
                  </a:lnTo>
                  <a:lnTo>
                    <a:pt x="1418590" y="1194081"/>
                  </a:lnTo>
                  <a:lnTo>
                    <a:pt x="1415098" y="1197892"/>
                  </a:lnTo>
                  <a:lnTo>
                    <a:pt x="1411288" y="1202338"/>
                  </a:lnTo>
                  <a:lnTo>
                    <a:pt x="1408430" y="1207419"/>
                  </a:lnTo>
                  <a:lnTo>
                    <a:pt x="1406208" y="1212500"/>
                  </a:lnTo>
                  <a:lnTo>
                    <a:pt x="1403985" y="1218216"/>
                  </a:lnTo>
                  <a:lnTo>
                    <a:pt x="1402398" y="1223615"/>
                  </a:lnTo>
                  <a:lnTo>
                    <a:pt x="1401762" y="1229649"/>
                  </a:lnTo>
                  <a:lnTo>
                    <a:pt x="1401128" y="1235683"/>
                  </a:lnTo>
                  <a:lnTo>
                    <a:pt x="1401128" y="1402727"/>
                  </a:lnTo>
                  <a:lnTo>
                    <a:pt x="1401762" y="1408761"/>
                  </a:lnTo>
                  <a:lnTo>
                    <a:pt x="1402398" y="1414160"/>
                  </a:lnTo>
                  <a:lnTo>
                    <a:pt x="1403985" y="1420194"/>
                  </a:lnTo>
                  <a:lnTo>
                    <a:pt x="1406208" y="1425593"/>
                  </a:lnTo>
                  <a:lnTo>
                    <a:pt x="1408430" y="1430674"/>
                  </a:lnTo>
                  <a:lnTo>
                    <a:pt x="1411288" y="1435437"/>
                  </a:lnTo>
                  <a:lnTo>
                    <a:pt x="1415098" y="1439884"/>
                  </a:lnTo>
                  <a:lnTo>
                    <a:pt x="1418590" y="1444330"/>
                  </a:lnTo>
                  <a:lnTo>
                    <a:pt x="1422718" y="1448140"/>
                  </a:lnTo>
                  <a:lnTo>
                    <a:pt x="1427162" y="1451634"/>
                  </a:lnTo>
                  <a:lnTo>
                    <a:pt x="1432242" y="1454492"/>
                  </a:lnTo>
                  <a:lnTo>
                    <a:pt x="1437322" y="1457033"/>
                  </a:lnTo>
                  <a:lnTo>
                    <a:pt x="1443038" y="1458938"/>
                  </a:lnTo>
                  <a:lnTo>
                    <a:pt x="1448435" y="1460526"/>
                  </a:lnTo>
                  <a:lnTo>
                    <a:pt x="1454468" y="1461479"/>
                  </a:lnTo>
                  <a:lnTo>
                    <a:pt x="1460500" y="1461796"/>
                  </a:lnTo>
                  <a:lnTo>
                    <a:pt x="1653222" y="1461796"/>
                  </a:lnTo>
                  <a:lnTo>
                    <a:pt x="1659255" y="1461479"/>
                  </a:lnTo>
                  <a:lnTo>
                    <a:pt x="1664970" y="1460526"/>
                  </a:lnTo>
                  <a:lnTo>
                    <a:pt x="1670685" y="1458938"/>
                  </a:lnTo>
                  <a:lnTo>
                    <a:pt x="1676082" y="1457033"/>
                  </a:lnTo>
                  <a:lnTo>
                    <a:pt x="1681162" y="1454492"/>
                  </a:lnTo>
                  <a:lnTo>
                    <a:pt x="1685925" y="1451634"/>
                  </a:lnTo>
                  <a:lnTo>
                    <a:pt x="1690688" y="1448140"/>
                  </a:lnTo>
                  <a:lnTo>
                    <a:pt x="1694815" y="1444330"/>
                  </a:lnTo>
                  <a:lnTo>
                    <a:pt x="1698625" y="1439884"/>
                  </a:lnTo>
                  <a:lnTo>
                    <a:pt x="1701800" y="1435437"/>
                  </a:lnTo>
                  <a:lnTo>
                    <a:pt x="1704658" y="1430674"/>
                  </a:lnTo>
                  <a:lnTo>
                    <a:pt x="1707515" y="1425593"/>
                  </a:lnTo>
                  <a:lnTo>
                    <a:pt x="1709420" y="1420194"/>
                  </a:lnTo>
                  <a:lnTo>
                    <a:pt x="1710690" y="1414160"/>
                  </a:lnTo>
                  <a:lnTo>
                    <a:pt x="1711960" y="1408761"/>
                  </a:lnTo>
                  <a:lnTo>
                    <a:pt x="1712278" y="1402727"/>
                  </a:lnTo>
                  <a:lnTo>
                    <a:pt x="1712278" y="1235683"/>
                  </a:lnTo>
                  <a:lnTo>
                    <a:pt x="1711960" y="1229649"/>
                  </a:lnTo>
                  <a:lnTo>
                    <a:pt x="1710690" y="1223615"/>
                  </a:lnTo>
                  <a:lnTo>
                    <a:pt x="1709420" y="1218216"/>
                  </a:lnTo>
                  <a:lnTo>
                    <a:pt x="1707515" y="1212500"/>
                  </a:lnTo>
                  <a:lnTo>
                    <a:pt x="1704658" y="1207419"/>
                  </a:lnTo>
                  <a:lnTo>
                    <a:pt x="1701800" y="1202338"/>
                  </a:lnTo>
                  <a:lnTo>
                    <a:pt x="1698625" y="1197892"/>
                  </a:lnTo>
                  <a:lnTo>
                    <a:pt x="1694815" y="1194081"/>
                  </a:lnTo>
                  <a:lnTo>
                    <a:pt x="1690688" y="1189952"/>
                  </a:lnTo>
                  <a:lnTo>
                    <a:pt x="1685925" y="1186459"/>
                  </a:lnTo>
                  <a:lnTo>
                    <a:pt x="1681162" y="1183601"/>
                  </a:lnTo>
                  <a:lnTo>
                    <a:pt x="1676082" y="1181060"/>
                  </a:lnTo>
                  <a:lnTo>
                    <a:pt x="1670685" y="1179155"/>
                  </a:lnTo>
                  <a:lnTo>
                    <a:pt x="1664970" y="1177567"/>
                  </a:lnTo>
                  <a:lnTo>
                    <a:pt x="1659255" y="1176932"/>
                  </a:lnTo>
                  <a:lnTo>
                    <a:pt x="1653222" y="1176614"/>
                  </a:lnTo>
                  <a:lnTo>
                    <a:pt x="1460500" y="1176614"/>
                  </a:lnTo>
                  <a:close/>
                  <a:moveTo>
                    <a:pt x="1044575" y="1176614"/>
                  </a:moveTo>
                  <a:lnTo>
                    <a:pt x="1038542" y="1176932"/>
                  </a:lnTo>
                  <a:lnTo>
                    <a:pt x="1032828" y="1177567"/>
                  </a:lnTo>
                  <a:lnTo>
                    <a:pt x="1027112" y="1179155"/>
                  </a:lnTo>
                  <a:lnTo>
                    <a:pt x="1022032" y="1181060"/>
                  </a:lnTo>
                  <a:lnTo>
                    <a:pt x="1016635" y="1183601"/>
                  </a:lnTo>
                  <a:lnTo>
                    <a:pt x="1011872" y="1186459"/>
                  </a:lnTo>
                  <a:lnTo>
                    <a:pt x="1007110" y="1189952"/>
                  </a:lnTo>
                  <a:lnTo>
                    <a:pt x="1002982" y="1194081"/>
                  </a:lnTo>
                  <a:lnTo>
                    <a:pt x="999172" y="1197892"/>
                  </a:lnTo>
                  <a:lnTo>
                    <a:pt x="995998" y="1202338"/>
                  </a:lnTo>
                  <a:lnTo>
                    <a:pt x="992822" y="1207419"/>
                  </a:lnTo>
                  <a:lnTo>
                    <a:pt x="990282" y="1212500"/>
                  </a:lnTo>
                  <a:lnTo>
                    <a:pt x="988378" y="1218216"/>
                  </a:lnTo>
                  <a:lnTo>
                    <a:pt x="987108" y="1223615"/>
                  </a:lnTo>
                  <a:lnTo>
                    <a:pt x="985838" y="1229649"/>
                  </a:lnTo>
                  <a:lnTo>
                    <a:pt x="985838" y="1235683"/>
                  </a:lnTo>
                  <a:lnTo>
                    <a:pt x="985838" y="1402727"/>
                  </a:lnTo>
                  <a:lnTo>
                    <a:pt x="985838" y="1408761"/>
                  </a:lnTo>
                  <a:lnTo>
                    <a:pt x="987108" y="1414160"/>
                  </a:lnTo>
                  <a:lnTo>
                    <a:pt x="988378" y="1420194"/>
                  </a:lnTo>
                  <a:lnTo>
                    <a:pt x="990282" y="1425593"/>
                  </a:lnTo>
                  <a:lnTo>
                    <a:pt x="992822" y="1430674"/>
                  </a:lnTo>
                  <a:lnTo>
                    <a:pt x="995998" y="1435437"/>
                  </a:lnTo>
                  <a:lnTo>
                    <a:pt x="999172" y="1439884"/>
                  </a:lnTo>
                  <a:lnTo>
                    <a:pt x="1002982" y="1444330"/>
                  </a:lnTo>
                  <a:lnTo>
                    <a:pt x="1007110" y="1448140"/>
                  </a:lnTo>
                  <a:lnTo>
                    <a:pt x="1011872" y="1451634"/>
                  </a:lnTo>
                  <a:lnTo>
                    <a:pt x="1016635" y="1454492"/>
                  </a:lnTo>
                  <a:lnTo>
                    <a:pt x="1022032" y="1457033"/>
                  </a:lnTo>
                  <a:lnTo>
                    <a:pt x="1027112" y="1458938"/>
                  </a:lnTo>
                  <a:lnTo>
                    <a:pt x="1032828" y="1460526"/>
                  </a:lnTo>
                  <a:lnTo>
                    <a:pt x="1038542" y="1461479"/>
                  </a:lnTo>
                  <a:lnTo>
                    <a:pt x="1044575" y="1461796"/>
                  </a:lnTo>
                  <a:lnTo>
                    <a:pt x="1237298" y="1461796"/>
                  </a:lnTo>
                  <a:lnTo>
                    <a:pt x="1243330" y="1461479"/>
                  </a:lnTo>
                  <a:lnTo>
                    <a:pt x="1249362" y="1460526"/>
                  </a:lnTo>
                  <a:lnTo>
                    <a:pt x="1254760" y="1458938"/>
                  </a:lnTo>
                  <a:lnTo>
                    <a:pt x="1260475" y="1457033"/>
                  </a:lnTo>
                  <a:lnTo>
                    <a:pt x="1265555" y="1454492"/>
                  </a:lnTo>
                  <a:lnTo>
                    <a:pt x="1270635" y="1451634"/>
                  </a:lnTo>
                  <a:lnTo>
                    <a:pt x="1275080" y="1448140"/>
                  </a:lnTo>
                  <a:lnTo>
                    <a:pt x="1278890" y="1444330"/>
                  </a:lnTo>
                  <a:lnTo>
                    <a:pt x="1283018" y="1439884"/>
                  </a:lnTo>
                  <a:lnTo>
                    <a:pt x="1286510" y="1435437"/>
                  </a:lnTo>
                  <a:lnTo>
                    <a:pt x="1289368" y="1430674"/>
                  </a:lnTo>
                  <a:lnTo>
                    <a:pt x="1291908" y="1425593"/>
                  </a:lnTo>
                  <a:lnTo>
                    <a:pt x="1293812" y="1420194"/>
                  </a:lnTo>
                  <a:lnTo>
                    <a:pt x="1295400" y="1414160"/>
                  </a:lnTo>
                  <a:lnTo>
                    <a:pt x="1296035" y="1408761"/>
                  </a:lnTo>
                  <a:lnTo>
                    <a:pt x="1296352" y="1402727"/>
                  </a:lnTo>
                  <a:lnTo>
                    <a:pt x="1296352" y="1235683"/>
                  </a:lnTo>
                  <a:lnTo>
                    <a:pt x="1296035" y="1229649"/>
                  </a:lnTo>
                  <a:lnTo>
                    <a:pt x="1295400" y="1223615"/>
                  </a:lnTo>
                  <a:lnTo>
                    <a:pt x="1293812" y="1218216"/>
                  </a:lnTo>
                  <a:lnTo>
                    <a:pt x="1291908" y="1212500"/>
                  </a:lnTo>
                  <a:lnTo>
                    <a:pt x="1289368" y="1207419"/>
                  </a:lnTo>
                  <a:lnTo>
                    <a:pt x="1286510" y="1202338"/>
                  </a:lnTo>
                  <a:lnTo>
                    <a:pt x="1283018" y="1197892"/>
                  </a:lnTo>
                  <a:lnTo>
                    <a:pt x="1278890" y="1194081"/>
                  </a:lnTo>
                  <a:lnTo>
                    <a:pt x="1275080" y="1189952"/>
                  </a:lnTo>
                  <a:lnTo>
                    <a:pt x="1270635" y="1186459"/>
                  </a:lnTo>
                  <a:lnTo>
                    <a:pt x="1265555" y="1183601"/>
                  </a:lnTo>
                  <a:lnTo>
                    <a:pt x="1260475" y="1181060"/>
                  </a:lnTo>
                  <a:lnTo>
                    <a:pt x="1254760" y="1179155"/>
                  </a:lnTo>
                  <a:lnTo>
                    <a:pt x="1249362" y="1177567"/>
                  </a:lnTo>
                  <a:lnTo>
                    <a:pt x="1243330" y="1176932"/>
                  </a:lnTo>
                  <a:lnTo>
                    <a:pt x="1237298" y="1176614"/>
                  </a:lnTo>
                  <a:lnTo>
                    <a:pt x="1044575" y="1176614"/>
                  </a:lnTo>
                  <a:close/>
                  <a:moveTo>
                    <a:pt x="629285" y="1176614"/>
                  </a:moveTo>
                  <a:lnTo>
                    <a:pt x="623252" y="1176932"/>
                  </a:lnTo>
                  <a:lnTo>
                    <a:pt x="617220" y="1177567"/>
                  </a:lnTo>
                  <a:lnTo>
                    <a:pt x="611822" y="1179155"/>
                  </a:lnTo>
                  <a:lnTo>
                    <a:pt x="606108" y="1181060"/>
                  </a:lnTo>
                  <a:lnTo>
                    <a:pt x="601028" y="1183601"/>
                  </a:lnTo>
                  <a:lnTo>
                    <a:pt x="596265" y="1186459"/>
                  </a:lnTo>
                  <a:lnTo>
                    <a:pt x="591820" y="1189952"/>
                  </a:lnTo>
                  <a:lnTo>
                    <a:pt x="587692" y="1194081"/>
                  </a:lnTo>
                  <a:lnTo>
                    <a:pt x="583565" y="1197892"/>
                  </a:lnTo>
                  <a:lnTo>
                    <a:pt x="580072" y="1202338"/>
                  </a:lnTo>
                  <a:lnTo>
                    <a:pt x="577215" y="1207419"/>
                  </a:lnTo>
                  <a:lnTo>
                    <a:pt x="574675" y="1212500"/>
                  </a:lnTo>
                  <a:lnTo>
                    <a:pt x="572770" y="1218216"/>
                  </a:lnTo>
                  <a:lnTo>
                    <a:pt x="571182" y="1223615"/>
                  </a:lnTo>
                  <a:lnTo>
                    <a:pt x="570548" y="1229649"/>
                  </a:lnTo>
                  <a:lnTo>
                    <a:pt x="570230" y="1235683"/>
                  </a:lnTo>
                  <a:lnTo>
                    <a:pt x="570230" y="1402727"/>
                  </a:lnTo>
                  <a:lnTo>
                    <a:pt x="570548" y="1408761"/>
                  </a:lnTo>
                  <a:lnTo>
                    <a:pt x="571182" y="1414160"/>
                  </a:lnTo>
                  <a:lnTo>
                    <a:pt x="572770" y="1420194"/>
                  </a:lnTo>
                  <a:lnTo>
                    <a:pt x="574675" y="1425593"/>
                  </a:lnTo>
                  <a:lnTo>
                    <a:pt x="577215" y="1430674"/>
                  </a:lnTo>
                  <a:lnTo>
                    <a:pt x="580072" y="1435437"/>
                  </a:lnTo>
                  <a:lnTo>
                    <a:pt x="583565" y="1439884"/>
                  </a:lnTo>
                  <a:lnTo>
                    <a:pt x="587692" y="1444330"/>
                  </a:lnTo>
                  <a:lnTo>
                    <a:pt x="591820" y="1448140"/>
                  </a:lnTo>
                  <a:lnTo>
                    <a:pt x="596265" y="1451634"/>
                  </a:lnTo>
                  <a:lnTo>
                    <a:pt x="601028" y="1454492"/>
                  </a:lnTo>
                  <a:lnTo>
                    <a:pt x="606108" y="1457033"/>
                  </a:lnTo>
                  <a:lnTo>
                    <a:pt x="611822" y="1458938"/>
                  </a:lnTo>
                  <a:lnTo>
                    <a:pt x="617220" y="1460526"/>
                  </a:lnTo>
                  <a:lnTo>
                    <a:pt x="623252" y="1461479"/>
                  </a:lnTo>
                  <a:lnTo>
                    <a:pt x="629285" y="1461796"/>
                  </a:lnTo>
                  <a:lnTo>
                    <a:pt x="822008" y="1461796"/>
                  </a:lnTo>
                  <a:lnTo>
                    <a:pt x="828040" y="1461479"/>
                  </a:lnTo>
                  <a:lnTo>
                    <a:pt x="834072" y="1460526"/>
                  </a:lnTo>
                  <a:lnTo>
                    <a:pt x="839470" y="1458938"/>
                  </a:lnTo>
                  <a:lnTo>
                    <a:pt x="844868" y="1457033"/>
                  </a:lnTo>
                  <a:lnTo>
                    <a:pt x="849948" y="1454492"/>
                  </a:lnTo>
                  <a:lnTo>
                    <a:pt x="854710" y="1451634"/>
                  </a:lnTo>
                  <a:lnTo>
                    <a:pt x="859472" y="1448140"/>
                  </a:lnTo>
                  <a:lnTo>
                    <a:pt x="863600" y="1444330"/>
                  </a:lnTo>
                  <a:lnTo>
                    <a:pt x="867410" y="1439884"/>
                  </a:lnTo>
                  <a:lnTo>
                    <a:pt x="870585" y="1435437"/>
                  </a:lnTo>
                  <a:lnTo>
                    <a:pt x="873760" y="1430674"/>
                  </a:lnTo>
                  <a:lnTo>
                    <a:pt x="876300" y="1425593"/>
                  </a:lnTo>
                  <a:lnTo>
                    <a:pt x="878522" y="1420194"/>
                  </a:lnTo>
                  <a:lnTo>
                    <a:pt x="879792" y="1414160"/>
                  </a:lnTo>
                  <a:lnTo>
                    <a:pt x="880745" y="1408761"/>
                  </a:lnTo>
                  <a:lnTo>
                    <a:pt x="881062" y="1402727"/>
                  </a:lnTo>
                  <a:lnTo>
                    <a:pt x="881062" y="1235683"/>
                  </a:lnTo>
                  <a:lnTo>
                    <a:pt x="880745" y="1229649"/>
                  </a:lnTo>
                  <a:lnTo>
                    <a:pt x="879792" y="1223615"/>
                  </a:lnTo>
                  <a:lnTo>
                    <a:pt x="878522" y="1218216"/>
                  </a:lnTo>
                  <a:lnTo>
                    <a:pt x="876300" y="1212500"/>
                  </a:lnTo>
                  <a:lnTo>
                    <a:pt x="873760" y="1207419"/>
                  </a:lnTo>
                  <a:lnTo>
                    <a:pt x="870585" y="1202338"/>
                  </a:lnTo>
                  <a:lnTo>
                    <a:pt x="867410" y="1197892"/>
                  </a:lnTo>
                  <a:lnTo>
                    <a:pt x="863600" y="1194081"/>
                  </a:lnTo>
                  <a:lnTo>
                    <a:pt x="859472" y="1189952"/>
                  </a:lnTo>
                  <a:lnTo>
                    <a:pt x="854710" y="1186459"/>
                  </a:lnTo>
                  <a:lnTo>
                    <a:pt x="849948" y="1183601"/>
                  </a:lnTo>
                  <a:lnTo>
                    <a:pt x="844868" y="1181060"/>
                  </a:lnTo>
                  <a:lnTo>
                    <a:pt x="839470" y="1179155"/>
                  </a:lnTo>
                  <a:lnTo>
                    <a:pt x="834072" y="1177567"/>
                  </a:lnTo>
                  <a:lnTo>
                    <a:pt x="828040" y="1176932"/>
                  </a:lnTo>
                  <a:lnTo>
                    <a:pt x="822008" y="1176614"/>
                  </a:lnTo>
                  <a:lnTo>
                    <a:pt x="629285" y="1176614"/>
                  </a:lnTo>
                  <a:close/>
                  <a:moveTo>
                    <a:pt x="213678" y="1176614"/>
                  </a:moveTo>
                  <a:lnTo>
                    <a:pt x="207645" y="1176932"/>
                  </a:lnTo>
                  <a:lnTo>
                    <a:pt x="201612" y="1177567"/>
                  </a:lnTo>
                  <a:lnTo>
                    <a:pt x="196215" y="1179155"/>
                  </a:lnTo>
                  <a:lnTo>
                    <a:pt x="190818" y="1181060"/>
                  </a:lnTo>
                  <a:lnTo>
                    <a:pt x="185738" y="1183601"/>
                  </a:lnTo>
                  <a:lnTo>
                    <a:pt x="180975" y="1186459"/>
                  </a:lnTo>
                  <a:lnTo>
                    <a:pt x="175895" y="1189952"/>
                  </a:lnTo>
                  <a:lnTo>
                    <a:pt x="171768" y="1194081"/>
                  </a:lnTo>
                  <a:lnTo>
                    <a:pt x="168275" y="1197892"/>
                  </a:lnTo>
                  <a:lnTo>
                    <a:pt x="164782" y="1202338"/>
                  </a:lnTo>
                  <a:lnTo>
                    <a:pt x="161925" y="1207419"/>
                  </a:lnTo>
                  <a:lnTo>
                    <a:pt x="159385" y="1212500"/>
                  </a:lnTo>
                  <a:lnTo>
                    <a:pt x="157480" y="1218216"/>
                  </a:lnTo>
                  <a:lnTo>
                    <a:pt x="155892" y="1223615"/>
                  </a:lnTo>
                  <a:lnTo>
                    <a:pt x="154940" y="1229649"/>
                  </a:lnTo>
                  <a:lnTo>
                    <a:pt x="154305" y="1235683"/>
                  </a:lnTo>
                  <a:lnTo>
                    <a:pt x="154305" y="1402727"/>
                  </a:lnTo>
                  <a:lnTo>
                    <a:pt x="154940" y="1408761"/>
                  </a:lnTo>
                  <a:lnTo>
                    <a:pt x="155892" y="1414160"/>
                  </a:lnTo>
                  <a:lnTo>
                    <a:pt x="157480" y="1420194"/>
                  </a:lnTo>
                  <a:lnTo>
                    <a:pt x="159385" y="1425593"/>
                  </a:lnTo>
                  <a:lnTo>
                    <a:pt x="161925" y="1430674"/>
                  </a:lnTo>
                  <a:lnTo>
                    <a:pt x="164782" y="1435437"/>
                  </a:lnTo>
                  <a:lnTo>
                    <a:pt x="168275" y="1439884"/>
                  </a:lnTo>
                  <a:lnTo>
                    <a:pt x="171768" y="1444330"/>
                  </a:lnTo>
                  <a:lnTo>
                    <a:pt x="175895" y="1448140"/>
                  </a:lnTo>
                  <a:lnTo>
                    <a:pt x="180975" y="1451634"/>
                  </a:lnTo>
                  <a:lnTo>
                    <a:pt x="185738" y="1454492"/>
                  </a:lnTo>
                  <a:lnTo>
                    <a:pt x="190818" y="1457033"/>
                  </a:lnTo>
                  <a:lnTo>
                    <a:pt x="196215" y="1458938"/>
                  </a:lnTo>
                  <a:lnTo>
                    <a:pt x="201612" y="1460526"/>
                  </a:lnTo>
                  <a:lnTo>
                    <a:pt x="207645" y="1461479"/>
                  </a:lnTo>
                  <a:lnTo>
                    <a:pt x="213678" y="1461796"/>
                  </a:lnTo>
                  <a:lnTo>
                    <a:pt x="406400" y="1461796"/>
                  </a:lnTo>
                  <a:lnTo>
                    <a:pt x="412432" y="1461479"/>
                  </a:lnTo>
                  <a:lnTo>
                    <a:pt x="418148" y="1460526"/>
                  </a:lnTo>
                  <a:lnTo>
                    <a:pt x="423862" y="1458938"/>
                  </a:lnTo>
                  <a:lnTo>
                    <a:pt x="429260" y="1457033"/>
                  </a:lnTo>
                  <a:lnTo>
                    <a:pt x="434658" y="1454492"/>
                  </a:lnTo>
                  <a:lnTo>
                    <a:pt x="439420" y="1451634"/>
                  </a:lnTo>
                  <a:lnTo>
                    <a:pt x="443865" y="1448140"/>
                  </a:lnTo>
                  <a:lnTo>
                    <a:pt x="447992" y="1444330"/>
                  </a:lnTo>
                  <a:lnTo>
                    <a:pt x="452120" y="1439884"/>
                  </a:lnTo>
                  <a:lnTo>
                    <a:pt x="455295" y="1435437"/>
                  </a:lnTo>
                  <a:lnTo>
                    <a:pt x="458470" y="1430674"/>
                  </a:lnTo>
                  <a:lnTo>
                    <a:pt x="460692" y="1425593"/>
                  </a:lnTo>
                  <a:lnTo>
                    <a:pt x="462915" y="1420194"/>
                  </a:lnTo>
                  <a:lnTo>
                    <a:pt x="464185" y="1414160"/>
                  </a:lnTo>
                  <a:lnTo>
                    <a:pt x="465138" y="1408761"/>
                  </a:lnTo>
                  <a:lnTo>
                    <a:pt x="465455" y="1402727"/>
                  </a:lnTo>
                  <a:lnTo>
                    <a:pt x="465455" y="1235683"/>
                  </a:lnTo>
                  <a:lnTo>
                    <a:pt x="465138" y="1229649"/>
                  </a:lnTo>
                  <a:lnTo>
                    <a:pt x="464185" y="1223615"/>
                  </a:lnTo>
                  <a:lnTo>
                    <a:pt x="462915" y="1218216"/>
                  </a:lnTo>
                  <a:lnTo>
                    <a:pt x="460692" y="1212500"/>
                  </a:lnTo>
                  <a:lnTo>
                    <a:pt x="458470" y="1207419"/>
                  </a:lnTo>
                  <a:lnTo>
                    <a:pt x="455295" y="1202338"/>
                  </a:lnTo>
                  <a:lnTo>
                    <a:pt x="452120" y="1197892"/>
                  </a:lnTo>
                  <a:lnTo>
                    <a:pt x="447992" y="1194081"/>
                  </a:lnTo>
                  <a:lnTo>
                    <a:pt x="443865" y="1189952"/>
                  </a:lnTo>
                  <a:lnTo>
                    <a:pt x="439420" y="1186459"/>
                  </a:lnTo>
                  <a:lnTo>
                    <a:pt x="434658" y="1183601"/>
                  </a:lnTo>
                  <a:lnTo>
                    <a:pt x="429260" y="1181060"/>
                  </a:lnTo>
                  <a:lnTo>
                    <a:pt x="423862" y="1179155"/>
                  </a:lnTo>
                  <a:lnTo>
                    <a:pt x="418148" y="1177567"/>
                  </a:lnTo>
                  <a:lnTo>
                    <a:pt x="412432" y="1176932"/>
                  </a:lnTo>
                  <a:lnTo>
                    <a:pt x="406400" y="1176614"/>
                  </a:lnTo>
                  <a:lnTo>
                    <a:pt x="213678" y="1176614"/>
                  </a:lnTo>
                  <a:close/>
                  <a:moveTo>
                    <a:pt x="1474305" y="668337"/>
                  </a:moveTo>
                  <a:lnTo>
                    <a:pt x="1465743" y="668972"/>
                  </a:lnTo>
                  <a:lnTo>
                    <a:pt x="1458450" y="669607"/>
                  </a:lnTo>
                  <a:lnTo>
                    <a:pt x="1451157" y="671195"/>
                  </a:lnTo>
                  <a:lnTo>
                    <a:pt x="1444815" y="673417"/>
                  </a:lnTo>
                  <a:lnTo>
                    <a:pt x="1439741" y="675957"/>
                  </a:lnTo>
                  <a:lnTo>
                    <a:pt x="1437204" y="677862"/>
                  </a:lnTo>
                  <a:lnTo>
                    <a:pt x="1434985" y="679450"/>
                  </a:lnTo>
                  <a:lnTo>
                    <a:pt x="1432765" y="681355"/>
                  </a:lnTo>
                  <a:lnTo>
                    <a:pt x="1430862" y="683260"/>
                  </a:lnTo>
                  <a:lnTo>
                    <a:pt x="1429277" y="685482"/>
                  </a:lnTo>
                  <a:lnTo>
                    <a:pt x="1427374" y="688022"/>
                  </a:lnTo>
                  <a:lnTo>
                    <a:pt x="1424837" y="693102"/>
                  </a:lnTo>
                  <a:lnTo>
                    <a:pt x="1422300" y="698500"/>
                  </a:lnTo>
                  <a:lnTo>
                    <a:pt x="1420398" y="704532"/>
                  </a:lnTo>
                  <a:lnTo>
                    <a:pt x="1418495" y="710882"/>
                  </a:lnTo>
                  <a:lnTo>
                    <a:pt x="1417544" y="717232"/>
                  </a:lnTo>
                  <a:lnTo>
                    <a:pt x="1416276" y="724217"/>
                  </a:lnTo>
                  <a:lnTo>
                    <a:pt x="1415958" y="731520"/>
                  </a:lnTo>
                  <a:lnTo>
                    <a:pt x="1415641" y="739140"/>
                  </a:lnTo>
                  <a:lnTo>
                    <a:pt x="1415641" y="789305"/>
                  </a:lnTo>
                  <a:lnTo>
                    <a:pt x="1415958" y="794385"/>
                  </a:lnTo>
                  <a:lnTo>
                    <a:pt x="1416593" y="800100"/>
                  </a:lnTo>
                  <a:lnTo>
                    <a:pt x="1417861" y="804862"/>
                  </a:lnTo>
                  <a:lnTo>
                    <a:pt x="1419447" y="809942"/>
                  </a:lnTo>
                  <a:lnTo>
                    <a:pt x="1421032" y="814387"/>
                  </a:lnTo>
                  <a:lnTo>
                    <a:pt x="1423886" y="818832"/>
                  </a:lnTo>
                  <a:lnTo>
                    <a:pt x="1426423" y="823277"/>
                  </a:lnTo>
                  <a:lnTo>
                    <a:pt x="1429594" y="827405"/>
                  </a:lnTo>
                  <a:lnTo>
                    <a:pt x="1433399" y="830897"/>
                  </a:lnTo>
                  <a:lnTo>
                    <a:pt x="1437838" y="834072"/>
                  </a:lnTo>
                  <a:lnTo>
                    <a:pt x="1442278" y="836612"/>
                  </a:lnTo>
                  <a:lnTo>
                    <a:pt x="1447669" y="838835"/>
                  </a:lnTo>
                  <a:lnTo>
                    <a:pt x="1452742" y="840740"/>
                  </a:lnTo>
                  <a:lnTo>
                    <a:pt x="1458767" y="842010"/>
                  </a:lnTo>
                  <a:lnTo>
                    <a:pt x="1465109" y="842645"/>
                  </a:lnTo>
                  <a:lnTo>
                    <a:pt x="1472085" y="842962"/>
                  </a:lnTo>
                  <a:lnTo>
                    <a:pt x="1479062" y="842645"/>
                  </a:lnTo>
                  <a:lnTo>
                    <a:pt x="1485404" y="842010"/>
                  </a:lnTo>
                  <a:lnTo>
                    <a:pt x="1491429" y="840740"/>
                  </a:lnTo>
                  <a:lnTo>
                    <a:pt x="1496819" y="838835"/>
                  </a:lnTo>
                  <a:lnTo>
                    <a:pt x="1501576" y="836295"/>
                  </a:lnTo>
                  <a:lnTo>
                    <a:pt x="1506015" y="833437"/>
                  </a:lnTo>
                  <a:lnTo>
                    <a:pt x="1509821" y="829945"/>
                  </a:lnTo>
                  <a:lnTo>
                    <a:pt x="1512992" y="826135"/>
                  </a:lnTo>
                  <a:lnTo>
                    <a:pt x="1515845" y="822007"/>
                  </a:lnTo>
                  <a:lnTo>
                    <a:pt x="1518065" y="817880"/>
                  </a:lnTo>
                  <a:lnTo>
                    <a:pt x="1520285" y="813435"/>
                  </a:lnTo>
                  <a:lnTo>
                    <a:pt x="1521870" y="808990"/>
                  </a:lnTo>
                  <a:lnTo>
                    <a:pt x="1523139" y="804862"/>
                  </a:lnTo>
                  <a:lnTo>
                    <a:pt x="1524090" y="800417"/>
                  </a:lnTo>
                  <a:lnTo>
                    <a:pt x="1524724" y="795972"/>
                  </a:lnTo>
                  <a:lnTo>
                    <a:pt x="1524724" y="791527"/>
                  </a:lnTo>
                  <a:lnTo>
                    <a:pt x="1524724" y="735965"/>
                  </a:lnTo>
                  <a:lnTo>
                    <a:pt x="1524724" y="729297"/>
                  </a:lnTo>
                  <a:lnTo>
                    <a:pt x="1524090" y="722630"/>
                  </a:lnTo>
                  <a:lnTo>
                    <a:pt x="1523139" y="716597"/>
                  </a:lnTo>
                  <a:lnTo>
                    <a:pt x="1522188" y="710565"/>
                  </a:lnTo>
                  <a:lnTo>
                    <a:pt x="1520285" y="704850"/>
                  </a:lnTo>
                  <a:lnTo>
                    <a:pt x="1518382" y="699135"/>
                  </a:lnTo>
                  <a:lnTo>
                    <a:pt x="1516163" y="693737"/>
                  </a:lnTo>
                  <a:lnTo>
                    <a:pt x="1513626" y="688657"/>
                  </a:lnTo>
                  <a:lnTo>
                    <a:pt x="1510455" y="683577"/>
                  </a:lnTo>
                  <a:lnTo>
                    <a:pt x="1506967" y="679450"/>
                  </a:lnTo>
                  <a:lnTo>
                    <a:pt x="1502844" y="676275"/>
                  </a:lnTo>
                  <a:lnTo>
                    <a:pt x="1498088" y="673417"/>
                  </a:lnTo>
                  <a:lnTo>
                    <a:pt x="1492697" y="671195"/>
                  </a:lnTo>
                  <a:lnTo>
                    <a:pt x="1487306" y="669607"/>
                  </a:lnTo>
                  <a:lnTo>
                    <a:pt x="1480964" y="668972"/>
                  </a:lnTo>
                  <a:lnTo>
                    <a:pt x="1474305" y="668337"/>
                  </a:lnTo>
                  <a:close/>
                  <a:moveTo>
                    <a:pt x="1465743" y="598487"/>
                  </a:moveTo>
                  <a:lnTo>
                    <a:pt x="1473037" y="598487"/>
                  </a:lnTo>
                  <a:lnTo>
                    <a:pt x="1483818" y="599122"/>
                  </a:lnTo>
                  <a:lnTo>
                    <a:pt x="1494600" y="600075"/>
                  </a:lnTo>
                  <a:lnTo>
                    <a:pt x="1505381" y="601980"/>
                  </a:lnTo>
                  <a:lnTo>
                    <a:pt x="1516480" y="604202"/>
                  </a:lnTo>
                  <a:lnTo>
                    <a:pt x="1521870" y="605790"/>
                  </a:lnTo>
                  <a:lnTo>
                    <a:pt x="1526944" y="607377"/>
                  </a:lnTo>
                  <a:lnTo>
                    <a:pt x="1532018" y="609600"/>
                  </a:lnTo>
                  <a:lnTo>
                    <a:pt x="1537408" y="611822"/>
                  </a:lnTo>
                  <a:lnTo>
                    <a:pt x="1542165" y="614680"/>
                  </a:lnTo>
                  <a:lnTo>
                    <a:pt x="1546921" y="617537"/>
                  </a:lnTo>
                  <a:lnTo>
                    <a:pt x="1551678" y="620395"/>
                  </a:lnTo>
                  <a:lnTo>
                    <a:pt x="1556117" y="623887"/>
                  </a:lnTo>
                  <a:lnTo>
                    <a:pt x="1560557" y="627697"/>
                  </a:lnTo>
                  <a:lnTo>
                    <a:pt x="1564679" y="631507"/>
                  </a:lnTo>
                  <a:lnTo>
                    <a:pt x="1568484" y="635635"/>
                  </a:lnTo>
                  <a:lnTo>
                    <a:pt x="1572290" y="640080"/>
                  </a:lnTo>
                  <a:lnTo>
                    <a:pt x="1575778" y="645160"/>
                  </a:lnTo>
                  <a:lnTo>
                    <a:pt x="1578949" y="650240"/>
                  </a:lnTo>
                  <a:lnTo>
                    <a:pt x="1582120" y="655320"/>
                  </a:lnTo>
                  <a:lnTo>
                    <a:pt x="1584974" y="661035"/>
                  </a:lnTo>
                  <a:lnTo>
                    <a:pt x="1587510" y="667067"/>
                  </a:lnTo>
                  <a:lnTo>
                    <a:pt x="1589730" y="673417"/>
                  </a:lnTo>
                  <a:lnTo>
                    <a:pt x="1591633" y="680085"/>
                  </a:lnTo>
                  <a:lnTo>
                    <a:pt x="1592901" y="687070"/>
                  </a:lnTo>
                  <a:lnTo>
                    <a:pt x="1594170" y="694372"/>
                  </a:lnTo>
                  <a:lnTo>
                    <a:pt x="1594804" y="702310"/>
                  </a:lnTo>
                  <a:lnTo>
                    <a:pt x="1595121" y="710565"/>
                  </a:lnTo>
                  <a:lnTo>
                    <a:pt x="1595438" y="718820"/>
                  </a:lnTo>
                  <a:lnTo>
                    <a:pt x="1595438" y="796925"/>
                  </a:lnTo>
                  <a:lnTo>
                    <a:pt x="1595121" y="804862"/>
                  </a:lnTo>
                  <a:lnTo>
                    <a:pt x="1594804" y="812482"/>
                  </a:lnTo>
                  <a:lnTo>
                    <a:pt x="1594170" y="819785"/>
                  </a:lnTo>
                  <a:lnTo>
                    <a:pt x="1592901" y="826770"/>
                  </a:lnTo>
                  <a:lnTo>
                    <a:pt x="1591633" y="833437"/>
                  </a:lnTo>
                  <a:lnTo>
                    <a:pt x="1589730" y="839787"/>
                  </a:lnTo>
                  <a:lnTo>
                    <a:pt x="1587510" y="845185"/>
                  </a:lnTo>
                  <a:lnTo>
                    <a:pt x="1584974" y="850900"/>
                  </a:lnTo>
                  <a:lnTo>
                    <a:pt x="1582120" y="855980"/>
                  </a:lnTo>
                  <a:lnTo>
                    <a:pt x="1579266" y="861377"/>
                  </a:lnTo>
                  <a:lnTo>
                    <a:pt x="1575778" y="865822"/>
                  </a:lnTo>
                  <a:lnTo>
                    <a:pt x="1572607" y="870267"/>
                  </a:lnTo>
                  <a:lnTo>
                    <a:pt x="1568801" y="874395"/>
                  </a:lnTo>
                  <a:lnTo>
                    <a:pt x="1565313" y="878522"/>
                  </a:lnTo>
                  <a:lnTo>
                    <a:pt x="1561191" y="881697"/>
                  </a:lnTo>
                  <a:lnTo>
                    <a:pt x="1556752" y="885190"/>
                  </a:lnTo>
                  <a:lnTo>
                    <a:pt x="1552629" y="888365"/>
                  </a:lnTo>
                  <a:lnTo>
                    <a:pt x="1547873" y="891222"/>
                  </a:lnTo>
                  <a:lnTo>
                    <a:pt x="1543116" y="894080"/>
                  </a:lnTo>
                  <a:lnTo>
                    <a:pt x="1538360" y="896302"/>
                  </a:lnTo>
                  <a:lnTo>
                    <a:pt x="1533286" y="898525"/>
                  </a:lnTo>
                  <a:lnTo>
                    <a:pt x="1527895" y="900747"/>
                  </a:lnTo>
                  <a:lnTo>
                    <a:pt x="1522822" y="902017"/>
                  </a:lnTo>
                  <a:lnTo>
                    <a:pt x="1517431" y="903922"/>
                  </a:lnTo>
                  <a:lnTo>
                    <a:pt x="1506650" y="906145"/>
                  </a:lnTo>
                  <a:lnTo>
                    <a:pt x="1495551" y="908050"/>
                  </a:lnTo>
                  <a:lnTo>
                    <a:pt x="1484135" y="909320"/>
                  </a:lnTo>
                  <a:lnTo>
                    <a:pt x="1473037" y="909637"/>
                  </a:lnTo>
                  <a:lnTo>
                    <a:pt x="1458767" y="908685"/>
                  </a:lnTo>
                  <a:lnTo>
                    <a:pt x="1451474" y="908367"/>
                  </a:lnTo>
                  <a:lnTo>
                    <a:pt x="1444815" y="907732"/>
                  </a:lnTo>
                  <a:lnTo>
                    <a:pt x="1438156" y="906462"/>
                  </a:lnTo>
                  <a:lnTo>
                    <a:pt x="1431813" y="905510"/>
                  </a:lnTo>
                  <a:lnTo>
                    <a:pt x="1425789" y="903922"/>
                  </a:lnTo>
                  <a:lnTo>
                    <a:pt x="1419764" y="902652"/>
                  </a:lnTo>
                  <a:lnTo>
                    <a:pt x="1413739" y="900747"/>
                  </a:lnTo>
                  <a:lnTo>
                    <a:pt x="1408348" y="898842"/>
                  </a:lnTo>
                  <a:lnTo>
                    <a:pt x="1402640" y="896620"/>
                  </a:lnTo>
                  <a:lnTo>
                    <a:pt x="1397567" y="894080"/>
                  </a:lnTo>
                  <a:lnTo>
                    <a:pt x="1392176" y="891222"/>
                  </a:lnTo>
                  <a:lnTo>
                    <a:pt x="1387419" y="888365"/>
                  </a:lnTo>
                  <a:lnTo>
                    <a:pt x="1382663" y="885190"/>
                  </a:lnTo>
                  <a:lnTo>
                    <a:pt x="1378223" y="881697"/>
                  </a:lnTo>
                  <a:lnTo>
                    <a:pt x="1373784" y="878522"/>
                  </a:lnTo>
                  <a:lnTo>
                    <a:pt x="1369979" y="874712"/>
                  </a:lnTo>
                  <a:lnTo>
                    <a:pt x="1366173" y="870585"/>
                  </a:lnTo>
                  <a:lnTo>
                    <a:pt x="1362685" y="866140"/>
                  </a:lnTo>
                  <a:lnTo>
                    <a:pt x="1359514" y="861695"/>
                  </a:lnTo>
                  <a:lnTo>
                    <a:pt x="1356660" y="856932"/>
                  </a:lnTo>
                  <a:lnTo>
                    <a:pt x="1354124" y="851852"/>
                  </a:lnTo>
                  <a:lnTo>
                    <a:pt x="1351904" y="846772"/>
                  </a:lnTo>
                  <a:lnTo>
                    <a:pt x="1349684" y="841692"/>
                  </a:lnTo>
                  <a:lnTo>
                    <a:pt x="1347782" y="835660"/>
                  </a:lnTo>
                  <a:lnTo>
                    <a:pt x="1346196" y="829627"/>
                  </a:lnTo>
                  <a:lnTo>
                    <a:pt x="1345245" y="823595"/>
                  </a:lnTo>
                  <a:lnTo>
                    <a:pt x="1343976" y="817562"/>
                  </a:lnTo>
                  <a:lnTo>
                    <a:pt x="1343342" y="810895"/>
                  </a:lnTo>
                  <a:lnTo>
                    <a:pt x="1343025" y="803910"/>
                  </a:lnTo>
                  <a:lnTo>
                    <a:pt x="1343025" y="796925"/>
                  </a:lnTo>
                  <a:lnTo>
                    <a:pt x="1343025" y="725805"/>
                  </a:lnTo>
                  <a:lnTo>
                    <a:pt x="1343025" y="717867"/>
                  </a:lnTo>
                  <a:lnTo>
                    <a:pt x="1343342" y="709930"/>
                  </a:lnTo>
                  <a:lnTo>
                    <a:pt x="1343976" y="702945"/>
                  </a:lnTo>
                  <a:lnTo>
                    <a:pt x="1345245" y="695642"/>
                  </a:lnTo>
                  <a:lnTo>
                    <a:pt x="1346196" y="688975"/>
                  </a:lnTo>
                  <a:lnTo>
                    <a:pt x="1347782" y="682307"/>
                  </a:lnTo>
                  <a:lnTo>
                    <a:pt x="1349684" y="675957"/>
                  </a:lnTo>
                  <a:lnTo>
                    <a:pt x="1351904" y="669925"/>
                  </a:lnTo>
                  <a:lnTo>
                    <a:pt x="1354124" y="663892"/>
                  </a:lnTo>
                  <a:lnTo>
                    <a:pt x="1356660" y="658495"/>
                  </a:lnTo>
                  <a:lnTo>
                    <a:pt x="1359514" y="652780"/>
                  </a:lnTo>
                  <a:lnTo>
                    <a:pt x="1362685" y="648017"/>
                  </a:lnTo>
                  <a:lnTo>
                    <a:pt x="1366173" y="643255"/>
                  </a:lnTo>
                  <a:lnTo>
                    <a:pt x="1369979" y="638492"/>
                  </a:lnTo>
                  <a:lnTo>
                    <a:pt x="1373784" y="634365"/>
                  </a:lnTo>
                  <a:lnTo>
                    <a:pt x="1378223" y="630237"/>
                  </a:lnTo>
                  <a:lnTo>
                    <a:pt x="1382663" y="626427"/>
                  </a:lnTo>
                  <a:lnTo>
                    <a:pt x="1387419" y="622617"/>
                  </a:lnTo>
                  <a:lnTo>
                    <a:pt x="1392176" y="619442"/>
                  </a:lnTo>
                  <a:lnTo>
                    <a:pt x="1397567" y="616585"/>
                  </a:lnTo>
                  <a:lnTo>
                    <a:pt x="1402640" y="613410"/>
                  </a:lnTo>
                  <a:lnTo>
                    <a:pt x="1408348" y="610870"/>
                  </a:lnTo>
                  <a:lnTo>
                    <a:pt x="1413739" y="608647"/>
                  </a:lnTo>
                  <a:lnTo>
                    <a:pt x="1419764" y="606425"/>
                  </a:lnTo>
                  <a:lnTo>
                    <a:pt x="1425789" y="604520"/>
                  </a:lnTo>
                  <a:lnTo>
                    <a:pt x="1431813" y="602932"/>
                  </a:lnTo>
                  <a:lnTo>
                    <a:pt x="1438156" y="601662"/>
                  </a:lnTo>
                  <a:lnTo>
                    <a:pt x="1444815" y="600392"/>
                  </a:lnTo>
                  <a:lnTo>
                    <a:pt x="1451474" y="599757"/>
                  </a:lnTo>
                  <a:lnTo>
                    <a:pt x="1458767" y="599122"/>
                  </a:lnTo>
                  <a:lnTo>
                    <a:pt x="1465743" y="598487"/>
                  </a:lnTo>
                  <a:close/>
                  <a:moveTo>
                    <a:pt x="1106983" y="316052"/>
                  </a:moveTo>
                  <a:lnTo>
                    <a:pt x="1098697" y="316688"/>
                  </a:lnTo>
                  <a:lnTo>
                    <a:pt x="1090730" y="317643"/>
                  </a:lnTo>
                  <a:lnTo>
                    <a:pt x="1083719" y="319234"/>
                  </a:lnTo>
                  <a:lnTo>
                    <a:pt x="1077664" y="321461"/>
                  </a:lnTo>
                  <a:lnTo>
                    <a:pt x="1072246" y="324006"/>
                  </a:lnTo>
                  <a:lnTo>
                    <a:pt x="1069696" y="325597"/>
                  </a:lnTo>
                  <a:lnTo>
                    <a:pt x="1067465" y="327506"/>
                  </a:lnTo>
                  <a:lnTo>
                    <a:pt x="1065553" y="329096"/>
                  </a:lnTo>
                  <a:lnTo>
                    <a:pt x="1063641" y="331323"/>
                  </a:lnTo>
                  <a:lnTo>
                    <a:pt x="1061729" y="333550"/>
                  </a:lnTo>
                  <a:lnTo>
                    <a:pt x="1060135" y="335777"/>
                  </a:lnTo>
                  <a:lnTo>
                    <a:pt x="1057267" y="341186"/>
                  </a:lnTo>
                  <a:lnTo>
                    <a:pt x="1055036" y="346595"/>
                  </a:lnTo>
                  <a:lnTo>
                    <a:pt x="1052805" y="352639"/>
                  </a:lnTo>
                  <a:lnTo>
                    <a:pt x="1051212" y="359002"/>
                  </a:lnTo>
                  <a:lnTo>
                    <a:pt x="1049937" y="365683"/>
                  </a:lnTo>
                  <a:lnTo>
                    <a:pt x="1048981" y="372683"/>
                  </a:lnTo>
                  <a:lnTo>
                    <a:pt x="1048344" y="380636"/>
                  </a:lnTo>
                  <a:lnTo>
                    <a:pt x="1048344" y="388272"/>
                  </a:lnTo>
                  <a:lnTo>
                    <a:pt x="1048344" y="438222"/>
                  </a:lnTo>
                  <a:lnTo>
                    <a:pt x="1048344" y="444266"/>
                  </a:lnTo>
                  <a:lnTo>
                    <a:pt x="1048981" y="449993"/>
                  </a:lnTo>
                  <a:lnTo>
                    <a:pt x="1050256" y="455083"/>
                  </a:lnTo>
                  <a:lnTo>
                    <a:pt x="1051531" y="459856"/>
                  </a:lnTo>
                  <a:lnTo>
                    <a:pt x="1053443" y="464628"/>
                  </a:lnTo>
                  <a:lnTo>
                    <a:pt x="1055992" y="469082"/>
                  </a:lnTo>
                  <a:lnTo>
                    <a:pt x="1059179" y="473218"/>
                  </a:lnTo>
                  <a:lnTo>
                    <a:pt x="1062366" y="477354"/>
                  </a:lnTo>
                  <a:lnTo>
                    <a:pt x="1066190" y="480854"/>
                  </a:lnTo>
                  <a:lnTo>
                    <a:pt x="1070334" y="484035"/>
                  </a:lnTo>
                  <a:lnTo>
                    <a:pt x="1075114" y="486580"/>
                  </a:lnTo>
                  <a:lnTo>
                    <a:pt x="1080213" y="488489"/>
                  </a:lnTo>
                  <a:lnTo>
                    <a:pt x="1085950" y="490398"/>
                  </a:lnTo>
                  <a:lnTo>
                    <a:pt x="1092005" y="491671"/>
                  </a:lnTo>
                  <a:lnTo>
                    <a:pt x="1098697" y="492307"/>
                  </a:lnTo>
                  <a:lnTo>
                    <a:pt x="1105709" y="492625"/>
                  </a:lnTo>
                  <a:lnTo>
                    <a:pt x="1112401" y="492307"/>
                  </a:lnTo>
                  <a:lnTo>
                    <a:pt x="1118775" y="491671"/>
                  </a:lnTo>
                  <a:lnTo>
                    <a:pt x="1124830" y="490080"/>
                  </a:lnTo>
                  <a:lnTo>
                    <a:pt x="1129930" y="488489"/>
                  </a:lnTo>
                  <a:lnTo>
                    <a:pt x="1134391" y="486262"/>
                  </a:lnTo>
                  <a:lnTo>
                    <a:pt x="1138853" y="483399"/>
                  </a:lnTo>
                  <a:lnTo>
                    <a:pt x="1142677" y="479899"/>
                  </a:lnTo>
                  <a:lnTo>
                    <a:pt x="1145546" y="476399"/>
                  </a:lnTo>
                  <a:lnTo>
                    <a:pt x="1148733" y="472263"/>
                  </a:lnTo>
                  <a:lnTo>
                    <a:pt x="1150963" y="467809"/>
                  </a:lnTo>
                  <a:lnTo>
                    <a:pt x="1153194" y="463673"/>
                  </a:lnTo>
                  <a:lnTo>
                    <a:pt x="1154469" y="459219"/>
                  </a:lnTo>
                  <a:lnTo>
                    <a:pt x="1156063" y="454765"/>
                  </a:lnTo>
                  <a:lnTo>
                    <a:pt x="1156700" y="450311"/>
                  </a:lnTo>
                  <a:lnTo>
                    <a:pt x="1157656" y="445539"/>
                  </a:lnTo>
                  <a:lnTo>
                    <a:pt x="1157656" y="440449"/>
                  </a:lnTo>
                  <a:lnTo>
                    <a:pt x="1157656" y="385091"/>
                  </a:lnTo>
                  <a:lnTo>
                    <a:pt x="1157656" y="378409"/>
                  </a:lnTo>
                  <a:lnTo>
                    <a:pt x="1157337" y="371728"/>
                  </a:lnTo>
                  <a:lnTo>
                    <a:pt x="1156063" y="365047"/>
                  </a:lnTo>
                  <a:lnTo>
                    <a:pt x="1154788" y="359002"/>
                  </a:lnTo>
                  <a:lnTo>
                    <a:pt x="1153513" y="352957"/>
                  </a:lnTo>
                  <a:lnTo>
                    <a:pt x="1151282" y="347549"/>
                  </a:lnTo>
                  <a:lnTo>
                    <a:pt x="1149051" y="341822"/>
                  </a:lnTo>
                  <a:lnTo>
                    <a:pt x="1146502" y="336732"/>
                  </a:lnTo>
                  <a:lnTo>
                    <a:pt x="1143315" y="331960"/>
                  </a:lnTo>
                  <a:lnTo>
                    <a:pt x="1139809" y="327824"/>
                  </a:lnTo>
                  <a:lnTo>
                    <a:pt x="1135666" y="324324"/>
                  </a:lnTo>
                  <a:lnTo>
                    <a:pt x="1130567" y="321461"/>
                  </a:lnTo>
                  <a:lnTo>
                    <a:pt x="1125468" y="319234"/>
                  </a:lnTo>
                  <a:lnTo>
                    <a:pt x="1120050" y="317643"/>
                  </a:lnTo>
                  <a:lnTo>
                    <a:pt x="1113676" y="316688"/>
                  </a:lnTo>
                  <a:lnTo>
                    <a:pt x="1106983" y="316052"/>
                  </a:lnTo>
                  <a:close/>
                  <a:moveTo>
                    <a:pt x="1098379" y="247650"/>
                  </a:moveTo>
                  <a:lnTo>
                    <a:pt x="1105709" y="247650"/>
                  </a:lnTo>
                  <a:lnTo>
                    <a:pt x="1116544" y="247968"/>
                  </a:lnTo>
                  <a:lnTo>
                    <a:pt x="1127380" y="249241"/>
                  </a:lnTo>
                  <a:lnTo>
                    <a:pt x="1138216" y="250832"/>
                  </a:lnTo>
                  <a:lnTo>
                    <a:pt x="1149370" y="253377"/>
                  </a:lnTo>
                  <a:lnTo>
                    <a:pt x="1154469" y="254649"/>
                  </a:lnTo>
                  <a:lnTo>
                    <a:pt x="1160206" y="256558"/>
                  </a:lnTo>
                  <a:lnTo>
                    <a:pt x="1164986" y="258467"/>
                  </a:lnTo>
                  <a:lnTo>
                    <a:pt x="1170085" y="261012"/>
                  </a:lnTo>
                  <a:lnTo>
                    <a:pt x="1175184" y="263558"/>
                  </a:lnTo>
                  <a:lnTo>
                    <a:pt x="1179965" y="266421"/>
                  </a:lnTo>
                  <a:lnTo>
                    <a:pt x="1184745" y="269602"/>
                  </a:lnTo>
                  <a:lnTo>
                    <a:pt x="1189207" y="273102"/>
                  </a:lnTo>
                  <a:lnTo>
                    <a:pt x="1193669" y="276602"/>
                  </a:lnTo>
                  <a:lnTo>
                    <a:pt x="1197812" y="280419"/>
                  </a:lnTo>
                  <a:lnTo>
                    <a:pt x="1201955" y="284873"/>
                  </a:lnTo>
                  <a:lnTo>
                    <a:pt x="1205779" y="289328"/>
                  </a:lnTo>
                  <a:lnTo>
                    <a:pt x="1208966" y="294100"/>
                  </a:lnTo>
                  <a:lnTo>
                    <a:pt x="1212472" y="299190"/>
                  </a:lnTo>
                  <a:lnTo>
                    <a:pt x="1215340" y="304599"/>
                  </a:lnTo>
                  <a:lnTo>
                    <a:pt x="1217889" y="310326"/>
                  </a:lnTo>
                  <a:lnTo>
                    <a:pt x="1220439" y="316052"/>
                  </a:lnTo>
                  <a:lnTo>
                    <a:pt x="1222670" y="322415"/>
                  </a:lnTo>
                  <a:lnTo>
                    <a:pt x="1224582" y="329096"/>
                  </a:lnTo>
                  <a:lnTo>
                    <a:pt x="1226175" y="336414"/>
                  </a:lnTo>
                  <a:lnTo>
                    <a:pt x="1227450" y="343731"/>
                  </a:lnTo>
                  <a:lnTo>
                    <a:pt x="1228088" y="351685"/>
                  </a:lnTo>
                  <a:lnTo>
                    <a:pt x="1228725" y="359639"/>
                  </a:lnTo>
                  <a:lnTo>
                    <a:pt x="1228725" y="368229"/>
                  </a:lnTo>
                  <a:lnTo>
                    <a:pt x="1228725" y="446493"/>
                  </a:lnTo>
                  <a:lnTo>
                    <a:pt x="1228725" y="454447"/>
                  </a:lnTo>
                  <a:lnTo>
                    <a:pt x="1228088" y="462083"/>
                  </a:lnTo>
                  <a:lnTo>
                    <a:pt x="1227450" y="469082"/>
                  </a:lnTo>
                  <a:lnTo>
                    <a:pt x="1226175" y="476399"/>
                  </a:lnTo>
                  <a:lnTo>
                    <a:pt x="1224582" y="482762"/>
                  </a:lnTo>
                  <a:lnTo>
                    <a:pt x="1222670" y="488807"/>
                  </a:lnTo>
                  <a:lnTo>
                    <a:pt x="1220439" y="494852"/>
                  </a:lnTo>
                  <a:lnTo>
                    <a:pt x="1217889" y="500579"/>
                  </a:lnTo>
                  <a:lnTo>
                    <a:pt x="1215340" y="505669"/>
                  </a:lnTo>
                  <a:lnTo>
                    <a:pt x="1212472" y="510441"/>
                  </a:lnTo>
                  <a:lnTo>
                    <a:pt x="1208966" y="515532"/>
                  </a:lnTo>
                  <a:lnTo>
                    <a:pt x="1205779" y="519986"/>
                  </a:lnTo>
                  <a:lnTo>
                    <a:pt x="1201955" y="523804"/>
                  </a:lnTo>
                  <a:lnTo>
                    <a:pt x="1198130" y="527621"/>
                  </a:lnTo>
                  <a:lnTo>
                    <a:pt x="1193987" y="531439"/>
                  </a:lnTo>
                  <a:lnTo>
                    <a:pt x="1189844" y="534621"/>
                  </a:lnTo>
                  <a:lnTo>
                    <a:pt x="1185382" y="538120"/>
                  </a:lnTo>
                  <a:lnTo>
                    <a:pt x="1180602" y="540666"/>
                  </a:lnTo>
                  <a:lnTo>
                    <a:pt x="1176140" y="543529"/>
                  </a:lnTo>
                  <a:lnTo>
                    <a:pt x="1171360" y="546074"/>
                  </a:lnTo>
                  <a:lnTo>
                    <a:pt x="1166261" y="548301"/>
                  </a:lnTo>
                  <a:lnTo>
                    <a:pt x="1160843" y="549892"/>
                  </a:lnTo>
                  <a:lnTo>
                    <a:pt x="1155744" y="551801"/>
                  </a:lnTo>
                  <a:lnTo>
                    <a:pt x="1150326" y="553392"/>
                  </a:lnTo>
                  <a:lnTo>
                    <a:pt x="1139172" y="555937"/>
                  </a:lnTo>
                  <a:lnTo>
                    <a:pt x="1128017" y="557527"/>
                  </a:lnTo>
                  <a:lnTo>
                    <a:pt x="1116863" y="558482"/>
                  </a:lnTo>
                  <a:lnTo>
                    <a:pt x="1105709" y="558800"/>
                  </a:lnTo>
                  <a:lnTo>
                    <a:pt x="1091049" y="558482"/>
                  </a:lnTo>
                  <a:lnTo>
                    <a:pt x="1084037" y="558164"/>
                  </a:lnTo>
                  <a:lnTo>
                    <a:pt x="1077345" y="557527"/>
                  </a:lnTo>
                  <a:lnTo>
                    <a:pt x="1070652" y="556255"/>
                  </a:lnTo>
                  <a:lnTo>
                    <a:pt x="1064278" y="555300"/>
                  </a:lnTo>
                  <a:lnTo>
                    <a:pt x="1057904" y="553710"/>
                  </a:lnTo>
                  <a:lnTo>
                    <a:pt x="1052168" y="552119"/>
                  </a:lnTo>
                  <a:lnTo>
                    <a:pt x="1046113" y="550528"/>
                  </a:lnTo>
                  <a:lnTo>
                    <a:pt x="1040376" y="548301"/>
                  </a:lnTo>
                  <a:lnTo>
                    <a:pt x="1034958" y="546074"/>
                  </a:lnTo>
                  <a:lnTo>
                    <a:pt x="1029541" y="543529"/>
                  </a:lnTo>
                  <a:lnTo>
                    <a:pt x="1024441" y="540666"/>
                  </a:lnTo>
                  <a:lnTo>
                    <a:pt x="1019661" y="537802"/>
                  </a:lnTo>
                  <a:lnTo>
                    <a:pt x="1014881" y="534621"/>
                  </a:lnTo>
                  <a:lnTo>
                    <a:pt x="1010100" y="531439"/>
                  </a:lnTo>
                  <a:lnTo>
                    <a:pt x="1006276" y="527940"/>
                  </a:lnTo>
                  <a:lnTo>
                    <a:pt x="1002133" y="523804"/>
                  </a:lnTo>
                  <a:lnTo>
                    <a:pt x="998308" y="519986"/>
                  </a:lnTo>
                  <a:lnTo>
                    <a:pt x="994484" y="515850"/>
                  </a:lnTo>
                  <a:lnTo>
                    <a:pt x="991616" y="511396"/>
                  </a:lnTo>
                  <a:lnTo>
                    <a:pt x="988748" y="506305"/>
                  </a:lnTo>
                  <a:lnTo>
                    <a:pt x="985879" y="501533"/>
                  </a:lnTo>
                  <a:lnTo>
                    <a:pt x="983648" y="496443"/>
                  </a:lnTo>
                  <a:lnTo>
                    <a:pt x="981418" y="490716"/>
                  </a:lnTo>
                  <a:lnTo>
                    <a:pt x="979824" y="485308"/>
                  </a:lnTo>
                  <a:lnTo>
                    <a:pt x="978231" y="479263"/>
                  </a:lnTo>
                  <a:lnTo>
                    <a:pt x="976956" y="473218"/>
                  </a:lnTo>
                  <a:lnTo>
                    <a:pt x="976000" y="466855"/>
                  </a:lnTo>
                  <a:lnTo>
                    <a:pt x="975044" y="460174"/>
                  </a:lnTo>
                  <a:lnTo>
                    <a:pt x="974725" y="453493"/>
                  </a:lnTo>
                  <a:lnTo>
                    <a:pt x="974725" y="446493"/>
                  </a:lnTo>
                  <a:lnTo>
                    <a:pt x="974725" y="373955"/>
                  </a:lnTo>
                  <a:lnTo>
                    <a:pt x="974725" y="366002"/>
                  </a:lnTo>
                  <a:lnTo>
                    <a:pt x="975044" y="358684"/>
                  </a:lnTo>
                  <a:lnTo>
                    <a:pt x="976000" y="351049"/>
                  </a:lnTo>
                  <a:lnTo>
                    <a:pt x="976956" y="344049"/>
                  </a:lnTo>
                  <a:lnTo>
                    <a:pt x="978231" y="337368"/>
                  </a:lnTo>
                  <a:lnTo>
                    <a:pt x="979824" y="331005"/>
                  </a:lnTo>
                  <a:lnTo>
                    <a:pt x="981418" y="324642"/>
                  </a:lnTo>
                  <a:lnTo>
                    <a:pt x="983648" y="318915"/>
                  </a:lnTo>
                  <a:lnTo>
                    <a:pt x="985879" y="312871"/>
                  </a:lnTo>
                  <a:lnTo>
                    <a:pt x="988748" y="307144"/>
                  </a:lnTo>
                  <a:lnTo>
                    <a:pt x="991616" y="302054"/>
                  </a:lnTo>
                  <a:lnTo>
                    <a:pt x="994484" y="296963"/>
                  </a:lnTo>
                  <a:lnTo>
                    <a:pt x="998308" y="291873"/>
                  </a:lnTo>
                  <a:lnTo>
                    <a:pt x="1002133" y="287419"/>
                  </a:lnTo>
                  <a:lnTo>
                    <a:pt x="1006276" y="283283"/>
                  </a:lnTo>
                  <a:lnTo>
                    <a:pt x="1010100" y="279465"/>
                  </a:lnTo>
                  <a:lnTo>
                    <a:pt x="1014881" y="275329"/>
                  </a:lnTo>
                  <a:lnTo>
                    <a:pt x="1019661" y="271829"/>
                  </a:lnTo>
                  <a:lnTo>
                    <a:pt x="1024441" y="268648"/>
                  </a:lnTo>
                  <a:lnTo>
                    <a:pt x="1029541" y="265148"/>
                  </a:lnTo>
                  <a:lnTo>
                    <a:pt x="1034958" y="262603"/>
                  </a:lnTo>
                  <a:lnTo>
                    <a:pt x="1040376" y="260058"/>
                  </a:lnTo>
                  <a:lnTo>
                    <a:pt x="1046113" y="257831"/>
                  </a:lnTo>
                  <a:lnTo>
                    <a:pt x="1052168" y="255604"/>
                  </a:lnTo>
                  <a:lnTo>
                    <a:pt x="1057904" y="253695"/>
                  </a:lnTo>
                  <a:lnTo>
                    <a:pt x="1064278" y="252104"/>
                  </a:lnTo>
                  <a:lnTo>
                    <a:pt x="1070652" y="250832"/>
                  </a:lnTo>
                  <a:lnTo>
                    <a:pt x="1077345" y="249559"/>
                  </a:lnTo>
                  <a:lnTo>
                    <a:pt x="1084037" y="248923"/>
                  </a:lnTo>
                  <a:lnTo>
                    <a:pt x="1091049" y="247968"/>
                  </a:lnTo>
                  <a:lnTo>
                    <a:pt x="1098379" y="247650"/>
                  </a:lnTo>
                  <a:close/>
                  <a:moveTo>
                    <a:pt x="1435735" y="244475"/>
                  </a:moveTo>
                  <a:lnTo>
                    <a:pt x="1488122" y="244475"/>
                  </a:lnTo>
                  <a:lnTo>
                    <a:pt x="1493838" y="244793"/>
                  </a:lnTo>
                  <a:lnTo>
                    <a:pt x="1496060" y="245110"/>
                  </a:lnTo>
                  <a:lnTo>
                    <a:pt x="1497648" y="246063"/>
                  </a:lnTo>
                  <a:lnTo>
                    <a:pt x="1499235" y="246698"/>
                  </a:lnTo>
                  <a:lnTo>
                    <a:pt x="1500505" y="247968"/>
                  </a:lnTo>
                  <a:lnTo>
                    <a:pt x="1501140" y="248920"/>
                  </a:lnTo>
                  <a:lnTo>
                    <a:pt x="1501775" y="250190"/>
                  </a:lnTo>
                  <a:lnTo>
                    <a:pt x="1501775" y="252095"/>
                  </a:lnTo>
                  <a:lnTo>
                    <a:pt x="1501458" y="253683"/>
                  </a:lnTo>
                  <a:lnTo>
                    <a:pt x="1500505" y="258128"/>
                  </a:lnTo>
                  <a:lnTo>
                    <a:pt x="1497648" y="264160"/>
                  </a:lnTo>
                  <a:lnTo>
                    <a:pt x="1493838" y="271780"/>
                  </a:lnTo>
                  <a:lnTo>
                    <a:pt x="1178878" y="883603"/>
                  </a:lnTo>
                  <a:lnTo>
                    <a:pt x="1175068" y="890588"/>
                  </a:lnTo>
                  <a:lnTo>
                    <a:pt x="1171575" y="896621"/>
                  </a:lnTo>
                  <a:lnTo>
                    <a:pt x="1168718" y="901066"/>
                  </a:lnTo>
                  <a:lnTo>
                    <a:pt x="1165860" y="904241"/>
                  </a:lnTo>
                  <a:lnTo>
                    <a:pt x="1164590" y="905511"/>
                  </a:lnTo>
                  <a:lnTo>
                    <a:pt x="1163002" y="906463"/>
                  </a:lnTo>
                  <a:lnTo>
                    <a:pt x="1161098" y="907416"/>
                  </a:lnTo>
                  <a:lnTo>
                    <a:pt x="1159192" y="908051"/>
                  </a:lnTo>
                  <a:lnTo>
                    <a:pt x="1154748" y="909321"/>
                  </a:lnTo>
                  <a:lnTo>
                    <a:pt x="1149668" y="909638"/>
                  </a:lnTo>
                  <a:lnTo>
                    <a:pt x="1098232" y="909638"/>
                  </a:lnTo>
                  <a:lnTo>
                    <a:pt x="1091565" y="909321"/>
                  </a:lnTo>
                  <a:lnTo>
                    <a:pt x="1089025" y="908368"/>
                  </a:lnTo>
                  <a:lnTo>
                    <a:pt x="1086485" y="907733"/>
                  </a:lnTo>
                  <a:lnTo>
                    <a:pt x="1084580" y="907098"/>
                  </a:lnTo>
                  <a:lnTo>
                    <a:pt x="1082675" y="905828"/>
                  </a:lnTo>
                  <a:lnTo>
                    <a:pt x="1081405" y="904876"/>
                  </a:lnTo>
                  <a:lnTo>
                    <a:pt x="1080452" y="903288"/>
                  </a:lnTo>
                  <a:lnTo>
                    <a:pt x="1079818" y="901383"/>
                  </a:lnTo>
                  <a:lnTo>
                    <a:pt x="1079500" y="899478"/>
                  </a:lnTo>
                  <a:lnTo>
                    <a:pt x="1079500" y="896938"/>
                  </a:lnTo>
                  <a:lnTo>
                    <a:pt x="1080135" y="894398"/>
                  </a:lnTo>
                  <a:lnTo>
                    <a:pt x="1080770" y="891223"/>
                  </a:lnTo>
                  <a:lnTo>
                    <a:pt x="1082040" y="888048"/>
                  </a:lnTo>
                  <a:lnTo>
                    <a:pt x="1085850" y="880111"/>
                  </a:lnTo>
                  <a:lnTo>
                    <a:pt x="1399540" y="269558"/>
                  </a:lnTo>
                  <a:lnTo>
                    <a:pt x="1403350" y="262573"/>
                  </a:lnTo>
                  <a:lnTo>
                    <a:pt x="1407160" y="257175"/>
                  </a:lnTo>
                  <a:lnTo>
                    <a:pt x="1410335" y="252730"/>
                  </a:lnTo>
                  <a:lnTo>
                    <a:pt x="1413510" y="249555"/>
                  </a:lnTo>
                  <a:lnTo>
                    <a:pt x="1414780" y="248603"/>
                  </a:lnTo>
                  <a:lnTo>
                    <a:pt x="1416685" y="247333"/>
                  </a:lnTo>
                  <a:lnTo>
                    <a:pt x="1418908" y="246698"/>
                  </a:lnTo>
                  <a:lnTo>
                    <a:pt x="1421448" y="246063"/>
                  </a:lnTo>
                  <a:lnTo>
                    <a:pt x="1427798" y="244793"/>
                  </a:lnTo>
                  <a:lnTo>
                    <a:pt x="1435735" y="244475"/>
                  </a:lnTo>
                  <a:close/>
                  <a:moveTo>
                    <a:pt x="207645" y="180383"/>
                  </a:moveTo>
                  <a:lnTo>
                    <a:pt x="201612" y="181653"/>
                  </a:lnTo>
                  <a:lnTo>
                    <a:pt x="196215" y="183241"/>
                  </a:lnTo>
                  <a:lnTo>
                    <a:pt x="190818" y="184829"/>
                  </a:lnTo>
                  <a:lnTo>
                    <a:pt x="185738" y="187687"/>
                  </a:lnTo>
                  <a:lnTo>
                    <a:pt x="180975" y="190545"/>
                  </a:lnTo>
                  <a:lnTo>
                    <a:pt x="175895" y="193721"/>
                  </a:lnTo>
                  <a:lnTo>
                    <a:pt x="171768" y="197532"/>
                  </a:lnTo>
                  <a:lnTo>
                    <a:pt x="168275" y="201660"/>
                  </a:lnTo>
                  <a:lnTo>
                    <a:pt x="164782" y="206424"/>
                  </a:lnTo>
                  <a:lnTo>
                    <a:pt x="161925" y="211187"/>
                  </a:lnTo>
                  <a:lnTo>
                    <a:pt x="159385" y="216586"/>
                  </a:lnTo>
                  <a:lnTo>
                    <a:pt x="157480" y="221667"/>
                  </a:lnTo>
                  <a:lnTo>
                    <a:pt x="155892" y="227384"/>
                  </a:lnTo>
                  <a:lnTo>
                    <a:pt x="154940" y="233417"/>
                  </a:lnTo>
                  <a:lnTo>
                    <a:pt x="154305" y="239134"/>
                  </a:lnTo>
                  <a:lnTo>
                    <a:pt x="154305" y="922872"/>
                  </a:lnTo>
                  <a:lnTo>
                    <a:pt x="154940" y="929224"/>
                  </a:lnTo>
                  <a:lnTo>
                    <a:pt x="155892" y="934940"/>
                  </a:lnTo>
                  <a:lnTo>
                    <a:pt x="157480" y="940339"/>
                  </a:lnTo>
                  <a:lnTo>
                    <a:pt x="159385" y="946055"/>
                  </a:lnTo>
                  <a:lnTo>
                    <a:pt x="161925" y="951136"/>
                  </a:lnTo>
                  <a:lnTo>
                    <a:pt x="164782" y="956217"/>
                  </a:lnTo>
                  <a:lnTo>
                    <a:pt x="168275" y="960663"/>
                  </a:lnTo>
                  <a:lnTo>
                    <a:pt x="171768" y="965109"/>
                  </a:lnTo>
                  <a:lnTo>
                    <a:pt x="175895" y="968603"/>
                  </a:lnTo>
                  <a:lnTo>
                    <a:pt x="180975" y="972096"/>
                  </a:lnTo>
                  <a:lnTo>
                    <a:pt x="185738" y="974954"/>
                  </a:lnTo>
                  <a:lnTo>
                    <a:pt x="190818" y="977495"/>
                  </a:lnTo>
                  <a:lnTo>
                    <a:pt x="196215" y="979400"/>
                  </a:lnTo>
                  <a:lnTo>
                    <a:pt x="201612" y="980988"/>
                  </a:lnTo>
                  <a:lnTo>
                    <a:pt x="207645" y="982258"/>
                  </a:lnTo>
                  <a:lnTo>
                    <a:pt x="213678" y="982258"/>
                  </a:lnTo>
                  <a:lnTo>
                    <a:pt x="1653222" y="982258"/>
                  </a:lnTo>
                  <a:lnTo>
                    <a:pt x="1659255" y="982258"/>
                  </a:lnTo>
                  <a:lnTo>
                    <a:pt x="1664970" y="980988"/>
                  </a:lnTo>
                  <a:lnTo>
                    <a:pt x="1670685" y="979400"/>
                  </a:lnTo>
                  <a:lnTo>
                    <a:pt x="1676082" y="977495"/>
                  </a:lnTo>
                  <a:lnTo>
                    <a:pt x="1681162" y="974954"/>
                  </a:lnTo>
                  <a:lnTo>
                    <a:pt x="1685925" y="972096"/>
                  </a:lnTo>
                  <a:lnTo>
                    <a:pt x="1690688" y="968603"/>
                  </a:lnTo>
                  <a:lnTo>
                    <a:pt x="1694815" y="965109"/>
                  </a:lnTo>
                  <a:lnTo>
                    <a:pt x="1698625" y="960663"/>
                  </a:lnTo>
                  <a:lnTo>
                    <a:pt x="1701800" y="956217"/>
                  </a:lnTo>
                  <a:lnTo>
                    <a:pt x="1704658" y="951136"/>
                  </a:lnTo>
                  <a:lnTo>
                    <a:pt x="1707515" y="946055"/>
                  </a:lnTo>
                  <a:lnTo>
                    <a:pt x="1709420" y="940339"/>
                  </a:lnTo>
                  <a:lnTo>
                    <a:pt x="1710690" y="934940"/>
                  </a:lnTo>
                  <a:lnTo>
                    <a:pt x="1711960" y="929224"/>
                  </a:lnTo>
                  <a:lnTo>
                    <a:pt x="1712278" y="922872"/>
                  </a:lnTo>
                  <a:lnTo>
                    <a:pt x="1712278" y="239134"/>
                  </a:lnTo>
                  <a:lnTo>
                    <a:pt x="1711960" y="233417"/>
                  </a:lnTo>
                  <a:lnTo>
                    <a:pt x="1710690" y="227384"/>
                  </a:lnTo>
                  <a:lnTo>
                    <a:pt x="1709420" y="221667"/>
                  </a:lnTo>
                  <a:lnTo>
                    <a:pt x="1707515" y="216586"/>
                  </a:lnTo>
                  <a:lnTo>
                    <a:pt x="1704658" y="211187"/>
                  </a:lnTo>
                  <a:lnTo>
                    <a:pt x="1701800" y="206424"/>
                  </a:lnTo>
                  <a:lnTo>
                    <a:pt x="1698625" y="201660"/>
                  </a:lnTo>
                  <a:lnTo>
                    <a:pt x="1694815" y="197532"/>
                  </a:lnTo>
                  <a:lnTo>
                    <a:pt x="1690688" y="193721"/>
                  </a:lnTo>
                  <a:lnTo>
                    <a:pt x="1685925" y="190545"/>
                  </a:lnTo>
                  <a:lnTo>
                    <a:pt x="1681162" y="187687"/>
                  </a:lnTo>
                  <a:lnTo>
                    <a:pt x="1676082" y="184829"/>
                  </a:lnTo>
                  <a:lnTo>
                    <a:pt x="1670685" y="183241"/>
                  </a:lnTo>
                  <a:lnTo>
                    <a:pt x="1664970" y="181653"/>
                  </a:lnTo>
                  <a:lnTo>
                    <a:pt x="1659255" y="180383"/>
                  </a:lnTo>
                  <a:lnTo>
                    <a:pt x="1653222" y="180383"/>
                  </a:lnTo>
                  <a:lnTo>
                    <a:pt x="213678" y="180383"/>
                  </a:lnTo>
                  <a:lnTo>
                    <a:pt x="207645" y="180383"/>
                  </a:lnTo>
                  <a:close/>
                  <a:moveTo>
                    <a:pt x="78740" y="0"/>
                  </a:moveTo>
                  <a:lnTo>
                    <a:pt x="1788160" y="0"/>
                  </a:lnTo>
                  <a:lnTo>
                    <a:pt x="1795780" y="318"/>
                  </a:lnTo>
                  <a:lnTo>
                    <a:pt x="1803718" y="1270"/>
                  </a:lnTo>
                  <a:lnTo>
                    <a:pt x="1811338" y="3493"/>
                  </a:lnTo>
                  <a:lnTo>
                    <a:pt x="1818640" y="6352"/>
                  </a:lnTo>
                  <a:lnTo>
                    <a:pt x="1825625" y="9527"/>
                  </a:lnTo>
                  <a:lnTo>
                    <a:pt x="1831975" y="13338"/>
                  </a:lnTo>
                  <a:lnTo>
                    <a:pt x="1837690" y="18102"/>
                  </a:lnTo>
                  <a:lnTo>
                    <a:pt x="1843722" y="22865"/>
                  </a:lnTo>
                  <a:lnTo>
                    <a:pt x="1848485" y="28582"/>
                  </a:lnTo>
                  <a:lnTo>
                    <a:pt x="1852930" y="34933"/>
                  </a:lnTo>
                  <a:lnTo>
                    <a:pt x="1857058" y="41285"/>
                  </a:lnTo>
                  <a:lnTo>
                    <a:pt x="1860550" y="48271"/>
                  </a:lnTo>
                  <a:lnTo>
                    <a:pt x="1863090" y="55258"/>
                  </a:lnTo>
                  <a:lnTo>
                    <a:pt x="1865312" y="62562"/>
                  </a:lnTo>
                  <a:lnTo>
                    <a:pt x="1866582" y="70502"/>
                  </a:lnTo>
                  <a:lnTo>
                    <a:pt x="1866900" y="78759"/>
                  </a:lnTo>
                  <a:lnTo>
                    <a:pt x="1866900" y="2624755"/>
                  </a:lnTo>
                  <a:lnTo>
                    <a:pt x="1866582" y="2633012"/>
                  </a:lnTo>
                  <a:lnTo>
                    <a:pt x="1865312" y="2640633"/>
                  </a:lnTo>
                  <a:lnTo>
                    <a:pt x="1863090" y="2648255"/>
                  </a:lnTo>
                  <a:lnTo>
                    <a:pt x="1860550" y="2655559"/>
                  </a:lnTo>
                  <a:lnTo>
                    <a:pt x="1857058" y="2662228"/>
                  </a:lnTo>
                  <a:lnTo>
                    <a:pt x="1852930" y="2668580"/>
                  </a:lnTo>
                  <a:lnTo>
                    <a:pt x="1848485" y="2674931"/>
                  </a:lnTo>
                  <a:lnTo>
                    <a:pt x="1843722" y="2680330"/>
                  </a:lnTo>
                  <a:lnTo>
                    <a:pt x="1837690" y="2685729"/>
                  </a:lnTo>
                  <a:lnTo>
                    <a:pt x="1831975" y="2690175"/>
                  </a:lnTo>
                  <a:lnTo>
                    <a:pt x="1825625" y="2693986"/>
                  </a:lnTo>
                  <a:lnTo>
                    <a:pt x="1818640" y="2697162"/>
                  </a:lnTo>
                  <a:lnTo>
                    <a:pt x="1811338" y="2700020"/>
                  </a:lnTo>
                  <a:lnTo>
                    <a:pt x="1803718" y="2701925"/>
                  </a:lnTo>
                  <a:lnTo>
                    <a:pt x="1795780" y="2703196"/>
                  </a:lnTo>
                  <a:lnTo>
                    <a:pt x="1788160" y="2703513"/>
                  </a:lnTo>
                  <a:lnTo>
                    <a:pt x="78740" y="2703513"/>
                  </a:lnTo>
                  <a:lnTo>
                    <a:pt x="70802" y="2703196"/>
                  </a:lnTo>
                  <a:lnTo>
                    <a:pt x="63182" y="2701925"/>
                  </a:lnTo>
                  <a:lnTo>
                    <a:pt x="55562" y="2700020"/>
                  </a:lnTo>
                  <a:lnTo>
                    <a:pt x="48260" y="2697162"/>
                  </a:lnTo>
                  <a:lnTo>
                    <a:pt x="41592" y="2693986"/>
                  </a:lnTo>
                  <a:lnTo>
                    <a:pt x="34925" y="2690175"/>
                  </a:lnTo>
                  <a:lnTo>
                    <a:pt x="28892" y="2685729"/>
                  </a:lnTo>
                  <a:lnTo>
                    <a:pt x="23178" y="2680330"/>
                  </a:lnTo>
                  <a:lnTo>
                    <a:pt x="18098" y="2674931"/>
                  </a:lnTo>
                  <a:lnTo>
                    <a:pt x="13652" y="2668580"/>
                  </a:lnTo>
                  <a:lnTo>
                    <a:pt x="9525" y="2662228"/>
                  </a:lnTo>
                  <a:lnTo>
                    <a:pt x="6350" y="2655559"/>
                  </a:lnTo>
                  <a:lnTo>
                    <a:pt x="3492" y="2648255"/>
                  </a:lnTo>
                  <a:lnTo>
                    <a:pt x="1905" y="2640633"/>
                  </a:lnTo>
                  <a:lnTo>
                    <a:pt x="318" y="2633012"/>
                  </a:lnTo>
                  <a:lnTo>
                    <a:pt x="0" y="2624755"/>
                  </a:lnTo>
                  <a:lnTo>
                    <a:pt x="0" y="78759"/>
                  </a:lnTo>
                  <a:lnTo>
                    <a:pt x="318" y="70502"/>
                  </a:lnTo>
                  <a:lnTo>
                    <a:pt x="1905" y="62562"/>
                  </a:lnTo>
                  <a:lnTo>
                    <a:pt x="3492" y="55258"/>
                  </a:lnTo>
                  <a:lnTo>
                    <a:pt x="6350" y="48271"/>
                  </a:lnTo>
                  <a:lnTo>
                    <a:pt x="9525" y="41285"/>
                  </a:lnTo>
                  <a:lnTo>
                    <a:pt x="13652" y="34933"/>
                  </a:lnTo>
                  <a:lnTo>
                    <a:pt x="18098" y="28582"/>
                  </a:lnTo>
                  <a:lnTo>
                    <a:pt x="23178" y="22865"/>
                  </a:lnTo>
                  <a:lnTo>
                    <a:pt x="28892" y="18102"/>
                  </a:lnTo>
                  <a:lnTo>
                    <a:pt x="34925" y="13338"/>
                  </a:lnTo>
                  <a:lnTo>
                    <a:pt x="41592" y="9527"/>
                  </a:lnTo>
                  <a:lnTo>
                    <a:pt x="48260" y="6352"/>
                  </a:lnTo>
                  <a:lnTo>
                    <a:pt x="55562" y="3493"/>
                  </a:lnTo>
                  <a:lnTo>
                    <a:pt x="63182" y="1270"/>
                  </a:lnTo>
                  <a:lnTo>
                    <a:pt x="70802" y="318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1"/>
            </p:custDataLst>
          </p:nvPr>
        </p:nvGrpSpPr>
        <p:grpSpPr>
          <a:xfrm>
            <a:off x="8245789" y="3573197"/>
            <a:ext cx="645160" cy="645160"/>
            <a:chOff x="13984" y="4260"/>
            <a:chExt cx="1016" cy="1016"/>
          </a:xfrm>
        </p:grpSpPr>
        <p:sp>
          <p:nvSpPr>
            <p:cNvPr id="25" name="椭圆 24"/>
            <p:cNvSpPr/>
            <p:nvPr>
              <p:custDataLst>
                <p:tags r:id="rId22"/>
              </p:custDataLst>
            </p:nvPr>
          </p:nvSpPr>
          <p:spPr>
            <a:xfrm>
              <a:off x="13984" y="4260"/>
              <a:ext cx="1017" cy="10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KSO_Shape"/>
            <p:cNvSpPr/>
            <p:nvPr>
              <p:custDataLst>
                <p:tags r:id="rId23"/>
              </p:custDataLst>
            </p:nvPr>
          </p:nvSpPr>
          <p:spPr bwMode="auto">
            <a:xfrm>
              <a:off x="14299" y="4485"/>
              <a:ext cx="436" cy="610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24"/>
            </p:custDataLst>
          </p:nvPr>
        </p:nvSpPr>
        <p:spPr>
          <a:xfrm>
            <a:off x="700719" y="3383967"/>
            <a:ext cx="2216785" cy="377190"/>
          </a:xfrm>
          <a:prstGeom prst="rect">
            <a:avLst/>
          </a:prstGeom>
          <a:noFill/>
        </p:spPr>
        <p:txBody>
          <a:bodyPr wrap="square" rtlCol="0">
            <a:normAutofit fontScale="82500"/>
          </a:bodyPr>
          <a:lstStyle/>
          <a:p>
            <a:pPr algn="r">
              <a:lnSpc>
                <a:spcPct val="110000"/>
              </a:lnSpc>
            </a:pPr>
            <a:r>
              <a:rPr lang="zh-CN" altLang="en-US" sz="2000" b="1" spc="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爆爆河豚</a:t>
            </a:r>
            <a:endParaRPr lang="zh-CN" altLang="en-US" sz="2000" b="1" spc="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749614" y="3761157"/>
            <a:ext cx="2186940" cy="645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40000"/>
              </a:lnSpc>
              <a:spcAft>
                <a:spcPts val="800"/>
              </a:spcAft>
            </a:pPr>
            <a:r>
              <a:rPr lang="zh-CN" altLang="en-US" sz="1000">
                <a:sym typeface="+mn-ea"/>
              </a:rPr>
              <a:t>海底疯狂小游戏，通过自爆与涨</a:t>
            </a:r>
            <a:r>
              <a:rPr lang="zh-CN" altLang="en-US" sz="1000">
                <a:sym typeface="+mn-ea"/>
              </a:rPr>
              <a:t>金币的双向设定更刺激玩家冒险体验</a:t>
            </a:r>
            <a:endParaRPr lang="zh-CN" altLang="en-US" sz="1000"/>
          </a:p>
          <a:p>
            <a:pPr algn="r">
              <a:lnSpc>
                <a:spcPct val="140000"/>
              </a:lnSpc>
              <a:spcAft>
                <a:spcPts val="800"/>
              </a:spcAft>
            </a:pPr>
            <a:endParaRPr lang="zh-CN" altLang="en-US" sz="1000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6"/>
            </p:custDataLst>
          </p:nvPr>
        </p:nvSpPr>
        <p:spPr>
          <a:xfrm>
            <a:off x="700719" y="4744137"/>
            <a:ext cx="2216785" cy="377190"/>
          </a:xfrm>
          <a:prstGeom prst="rect">
            <a:avLst/>
          </a:prstGeom>
          <a:noFill/>
        </p:spPr>
        <p:txBody>
          <a:bodyPr wrap="square" rtlCol="0">
            <a:normAutofit fontScale="82500"/>
          </a:bodyPr>
          <a:lstStyle/>
          <a:p>
            <a:pPr algn="r">
              <a:lnSpc>
                <a:spcPct val="110000"/>
              </a:lnSpc>
            </a:pPr>
            <a:r>
              <a:rPr lang="zh-CN" altLang="en-US" sz="2000" b="1" spc="2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聚宝盆</a:t>
            </a:r>
            <a:endParaRPr lang="zh-CN" altLang="en-US" sz="2000" b="1" spc="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718499" y="5121327"/>
            <a:ext cx="2218055" cy="645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40000"/>
              </a:lnSpc>
              <a:spcAft>
                <a:spcPts val="800"/>
              </a:spcAft>
            </a:pPr>
            <a:r>
              <a:rPr lang="zh-CN" altLang="en-US" sz="1000">
                <a:sym typeface="+mn-ea"/>
              </a:rPr>
              <a:t>自带嘲讽技能，通过攻击它持续增加存储金币的设定让玩家对它又爱又恨</a:t>
            </a:r>
            <a:endParaRPr lang="zh-CN" altLang="en-US" sz="1000" spc="1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8"/>
            </p:custDataLst>
          </p:nvPr>
        </p:nvSpPr>
        <p:spPr>
          <a:xfrm>
            <a:off x="700719" y="2025067"/>
            <a:ext cx="2216785" cy="377190"/>
          </a:xfrm>
          <a:prstGeom prst="rect">
            <a:avLst/>
          </a:prstGeom>
          <a:noFill/>
        </p:spPr>
        <p:txBody>
          <a:bodyPr wrap="square" rtlCol="0">
            <a:normAutofit fontScale="82500"/>
          </a:bodyPr>
          <a:lstStyle/>
          <a:p>
            <a:pPr algn="r">
              <a:lnSpc>
                <a:spcPct val="110000"/>
              </a:lnSpc>
            </a:pPr>
            <a:r>
              <a:rPr lang="zh-CN" altLang="en-US" sz="2000" b="1" spc="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雷神锤</a:t>
            </a:r>
            <a:endParaRPr lang="zh-CN" altLang="en-US" sz="2000" b="1" spc="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9"/>
            </p:custDataLst>
          </p:nvPr>
        </p:nvSpPr>
        <p:spPr>
          <a:xfrm>
            <a:off x="717864" y="2402257"/>
            <a:ext cx="2218055" cy="645795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lstStyle/>
          <a:p>
            <a:pPr algn="r">
              <a:lnSpc>
                <a:spcPct val="140000"/>
              </a:lnSpc>
              <a:spcAft>
                <a:spcPts val="800"/>
              </a:spcAft>
            </a:pPr>
            <a:r>
              <a:rPr lang="zh-CN" altLang="en-US" sz="1400">
                <a:sym typeface="+mn-ea"/>
              </a:rPr>
              <a:t>即闪电鱼，基础特殊鱼，形象引入新概念范围，为后续增加内容做铺垫</a:t>
            </a:r>
            <a:endParaRPr lang="zh-CN" altLang="en-US" sz="1400"/>
          </a:p>
          <a:p>
            <a:pPr algn="r">
              <a:lnSpc>
                <a:spcPct val="140000"/>
              </a:lnSpc>
              <a:spcAft>
                <a:spcPts val="80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30"/>
            </p:custDataLst>
          </p:nvPr>
        </p:nvSpPr>
        <p:spPr>
          <a:xfrm>
            <a:off x="9257979" y="2817547"/>
            <a:ext cx="2216785" cy="377190"/>
          </a:xfrm>
          <a:prstGeom prst="rect">
            <a:avLst/>
          </a:prstGeom>
          <a:noFill/>
        </p:spPr>
        <p:txBody>
          <a:bodyPr wrap="square" rtlCol="0">
            <a:normAutofit fontScale="82500"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spc="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分析取证</a:t>
            </a:r>
            <a:endParaRPr lang="zh-CN" altLang="en-US" sz="2000" b="1" spc="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31"/>
            </p:custDataLst>
          </p:nvPr>
        </p:nvSpPr>
        <p:spPr>
          <a:xfrm>
            <a:off x="9256709" y="3227757"/>
            <a:ext cx="2218055" cy="645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40000"/>
              </a:lnSpc>
              <a:spcAft>
                <a:spcPts val="800"/>
              </a:spcAft>
            </a:pPr>
            <a:r>
              <a:rPr lang="zh-CN" altLang="en-US">
                <a:sym typeface="+mn-ea"/>
              </a:rPr>
              <a:t>经过对市场多方分析验证，主流竞品的玩法集中在特殊鱼上，提高玩家捕鱼乐趣</a:t>
            </a:r>
            <a:endParaRPr lang="zh-CN" altLang="en-US"/>
          </a:p>
          <a:p>
            <a:pPr algn="l">
              <a:lnSpc>
                <a:spcPct val="140000"/>
              </a:lnSpc>
              <a:spcAft>
                <a:spcPts val="800"/>
              </a:spcAft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32"/>
            </p:custDataLst>
          </p:nvPr>
        </p:nvSpPr>
        <p:spPr>
          <a:xfrm>
            <a:off x="610305" y="106179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>
                <a:sym typeface="+mn-ea"/>
              </a:rPr>
              <a:t>活跃场上氛围的关键，集火</a:t>
            </a:r>
            <a:r>
              <a:rPr>
                <a:sym typeface="+mn-ea"/>
              </a:rPr>
              <a:t>的焦点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2" name="Content Placeholder 2"/>
          <p:cNvSpPr txBox="1"/>
          <p:nvPr>
            <p:custDataLst>
              <p:tags r:id="rId33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34"/>
            </p:custDataLst>
          </p:nvPr>
        </p:nvSpPr>
        <p:spPr>
          <a:xfrm>
            <a:off x="1182370" y="683260"/>
            <a:ext cx="230124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游戏概述</a:t>
            </a:r>
            <a:r>
              <a:rPr lang="en-US" alt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特殊鱼</a:t>
            </a:r>
            <a:endParaRPr lang="zh-CN" altLang="en-US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5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6" y="395717"/>
            <a:ext cx="911272" cy="226541"/>
          </a:xfrm>
          <a:prstGeom prst="rect">
            <a:avLst/>
          </a:prstGeom>
        </p:spPr>
      </p:pic>
      <p:sp>
        <p:nvSpPr>
          <p:cNvPr id="59" name="矩形 58"/>
          <p:cNvSpPr/>
          <p:nvPr>
            <p:custDataLst>
              <p:tags r:id="rId38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39"/>
            </p:custDataLst>
          </p:nvPr>
        </p:nvSpPr>
        <p:spPr>
          <a:xfrm>
            <a:off x="1748155" y="6133465"/>
            <a:ext cx="932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先介绍自家特殊鱼（每张特殊鱼有配图），及后期有序上线新特殊鱼意向</a:t>
            </a:r>
            <a:endParaRPr lang="zh-CN" altLang="en-US"/>
          </a:p>
          <a:p>
            <a:r>
              <a:rPr lang="zh-CN" altLang="en-US"/>
              <a:t>然后展示竞品特殊鱼，此处放几张竞品的特殊鱼图鉴，展示一下其他主流竞品的特殊鱼数量</a:t>
            </a:r>
            <a:endParaRPr lang="zh-CN" altLang="en-US"/>
          </a:p>
        </p:txBody>
      </p:sp>
    </p:spTree>
    <p:custDataLst>
      <p:tags r:id="rId4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292710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3" name="图片 22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32054"/>
          </a:xfrm>
          <a:prstGeom prst="rect">
            <a:avLst/>
          </a:prstGeom>
        </p:spPr>
      </p:pic>
      <p:pic>
        <p:nvPicPr>
          <p:cNvPr id="24" name="图片 23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32054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608400" y="932250"/>
            <a:ext cx="10970823" cy="7067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sym typeface="+mn-ea"/>
              </a:rPr>
              <a:t>在存粹的捕鱼环境中注入激情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2" name="任意多边形 1"/>
          <p:cNvSpPr/>
          <p:nvPr>
            <p:custDataLst>
              <p:tags r:id="rId9"/>
            </p:custDataLst>
          </p:nvPr>
        </p:nvSpPr>
        <p:spPr bwMode="auto">
          <a:xfrm>
            <a:off x="635" y="2195830"/>
            <a:ext cx="12191365" cy="2870200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 cap="flat" cmpd="sng">
            <a:noFill/>
            <a:prstDash val="solid"/>
            <a:miter lim="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/>
          </a:p>
        </p:txBody>
      </p:sp>
      <p:sp>
        <p:nvSpPr>
          <p:cNvPr id="59" name="直角三角形 58"/>
          <p:cNvSpPr/>
          <p:nvPr>
            <p:custDataLst>
              <p:tags r:id="rId10"/>
            </p:custDataLst>
          </p:nvPr>
        </p:nvSpPr>
        <p:spPr>
          <a:xfrm>
            <a:off x="2736215" y="1772920"/>
            <a:ext cx="317500" cy="43434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60" name="直角三角形 59"/>
          <p:cNvSpPr/>
          <p:nvPr>
            <p:custDataLst>
              <p:tags r:id="rId11"/>
            </p:custDataLst>
          </p:nvPr>
        </p:nvSpPr>
        <p:spPr>
          <a:xfrm flipH="1">
            <a:off x="393700" y="1761490"/>
            <a:ext cx="317500" cy="43434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61" name="矩形 60"/>
          <p:cNvSpPr/>
          <p:nvPr>
            <p:custDataLst>
              <p:tags r:id="rId12"/>
            </p:custDataLst>
          </p:nvPr>
        </p:nvSpPr>
        <p:spPr>
          <a:xfrm rot="5400000">
            <a:off x="-160655" y="2640965"/>
            <a:ext cx="3759200" cy="20485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62" name="直角三角形 61"/>
          <p:cNvSpPr/>
          <p:nvPr>
            <p:custDataLst>
              <p:tags r:id="rId13"/>
            </p:custDataLst>
          </p:nvPr>
        </p:nvSpPr>
        <p:spPr>
          <a:xfrm flipH="1" flipV="1">
            <a:off x="406400" y="5087620"/>
            <a:ext cx="317500" cy="4343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63" name="直角三角形 62"/>
          <p:cNvSpPr/>
          <p:nvPr>
            <p:custDataLst>
              <p:tags r:id="rId14"/>
            </p:custDataLst>
          </p:nvPr>
        </p:nvSpPr>
        <p:spPr>
          <a:xfrm flipV="1">
            <a:off x="2736215" y="5087620"/>
            <a:ext cx="317500" cy="4343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7" name="文本框 56"/>
          <p:cNvSpPr txBox="1"/>
          <p:nvPr>
            <p:custDataLst>
              <p:tags r:id="rId15"/>
            </p:custDataLst>
          </p:nvPr>
        </p:nvSpPr>
        <p:spPr>
          <a:xfrm>
            <a:off x="659130" y="3527425"/>
            <a:ext cx="2027555" cy="246380"/>
          </a:xfrm>
          <a:prstGeom prst="rect">
            <a:avLst/>
          </a:prstGeom>
          <a:noFill/>
        </p:spPr>
        <p:txBody>
          <a:bodyPr wrap="none" lIns="0" tIns="0" rIns="0" bIns="0">
            <a:normAutofit fontScale="90000"/>
          </a:bodyPr>
          <a:p>
            <a:pPr algn="ctr"/>
            <a:r>
              <a:rPr lang="zh-CN" altLang="en-US" sz="1600" b="1">
                <a:sym typeface="+mn-ea"/>
              </a:rPr>
              <a:t>贝壳猜猜猜</a:t>
            </a:r>
            <a:endParaRPr lang="zh-CN" altLang="en-US" sz="1600" b="1">
              <a:solidFill>
                <a:srgbClr val="0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16"/>
            </p:custDataLst>
          </p:nvPr>
        </p:nvSpPr>
        <p:spPr>
          <a:xfrm>
            <a:off x="675005" y="3773805"/>
            <a:ext cx="2053590" cy="11633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ym typeface="+mn-ea"/>
              </a:rPr>
              <a:t>经典押色猜翻倍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简单的规则彰显</a:t>
            </a:r>
            <a:r>
              <a:rPr lang="zh-CN" altLang="en-US" sz="1200">
                <a:sym typeface="+mn-ea"/>
              </a:rPr>
              <a:t>奖品的区别</a:t>
            </a: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52" name="直角三角形 51"/>
          <p:cNvSpPr/>
          <p:nvPr>
            <p:custDataLst>
              <p:tags r:id="rId17"/>
            </p:custDataLst>
          </p:nvPr>
        </p:nvSpPr>
        <p:spPr>
          <a:xfrm flipH="1">
            <a:off x="8926195" y="1772920"/>
            <a:ext cx="317500" cy="43434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3" name="矩形 52"/>
          <p:cNvSpPr/>
          <p:nvPr>
            <p:custDataLst>
              <p:tags r:id="rId18"/>
            </p:custDataLst>
          </p:nvPr>
        </p:nvSpPr>
        <p:spPr>
          <a:xfrm rot="5400000">
            <a:off x="8388985" y="2623185"/>
            <a:ext cx="3759200" cy="204851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4" name="直角三角形 53"/>
          <p:cNvSpPr/>
          <p:nvPr>
            <p:custDataLst>
              <p:tags r:id="rId19"/>
            </p:custDataLst>
          </p:nvPr>
        </p:nvSpPr>
        <p:spPr>
          <a:xfrm flipH="1" flipV="1">
            <a:off x="8935085" y="5087620"/>
            <a:ext cx="317500" cy="43434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5" name="直角三角形 54"/>
          <p:cNvSpPr/>
          <p:nvPr>
            <p:custDataLst>
              <p:tags r:id="rId20"/>
            </p:custDataLst>
          </p:nvPr>
        </p:nvSpPr>
        <p:spPr>
          <a:xfrm>
            <a:off x="11274425" y="1772920"/>
            <a:ext cx="317500" cy="43434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6" name="直角三角形 55"/>
          <p:cNvSpPr/>
          <p:nvPr>
            <p:custDataLst>
              <p:tags r:id="rId21"/>
            </p:custDataLst>
          </p:nvPr>
        </p:nvSpPr>
        <p:spPr>
          <a:xfrm flipV="1">
            <a:off x="11274425" y="5087620"/>
            <a:ext cx="317500" cy="43434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9363075" y="1884680"/>
            <a:ext cx="1798955" cy="1409700"/>
          </a:xfrm>
          <a:prstGeom prst="rect">
            <a:avLst/>
          </a:prstGeom>
          <a:blipFill>
            <a:blip r:embed="rId23"/>
            <a:srcRect/>
            <a:stretch>
              <a:fillRect l="-6969" t="1138" r="-14170" b="-11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457200"/>
          </a:p>
        </p:txBody>
      </p:sp>
      <p:sp>
        <p:nvSpPr>
          <p:cNvPr id="47" name="直角三角形 46"/>
          <p:cNvSpPr/>
          <p:nvPr>
            <p:custDataLst>
              <p:tags r:id="rId24"/>
            </p:custDataLst>
          </p:nvPr>
        </p:nvSpPr>
        <p:spPr>
          <a:xfrm flipH="1">
            <a:off x="6092825" y="1772920"/>
            <a:ext cx="317500" cy="43434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48" name="矩形 47"/>
          <p:cNvSpPr/>
          <p:nvPr>
            <p:custDataLst>
              <p:tags r:id="rId25"/>
            </p:custDataLst>
          </p:nvPr>
        </p:nvSpPr>
        <p:spPr>
          <a:xfrm rot="5400000">
            <a:off x="5555615" y="2623185"/>
            <a:ext cx="3759200" cy="204851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49" name="直角三角形 48"/>
          <p:cNvSpPr/>
          <p:nvPr>
            <p:custDataLst>
              <p:tags r:id="rId26"/>
            </p:custDataLst>
          </p:nvPr>
        </p:nvSpPr>
        <p:spPr>
          <a:xfrm flipH="1" flipV="1">
            <a:off x="6101715" y="5087620"/>
            <a:ext cx="317500" cy="43434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0" name="直角三角形 49"/>
          <p:cNvSpPr/>
          <p:nvPr>
            <p:custDataLst>
              <p:tags r:id="rId27"/>
            </p:custDataLst>
          </p:nvPr>
        </p:nvSpPr>
        <p:spPr>
          <a:xfrm>
            <a:off x="8460105" y="1772920"/>
            <a:ext cx="317500" cy="43434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1" name="直角三角形 50"/>
          <p:cNvSpPr/>
          <p:nvPr>
            <p:custDataLst>
              <p:tags r:id="rId28"/>
            </p:custDataLst>
          </p:nvPr>
        </p:nvSpPr>
        <p:spPr>
          <a:xfrm flipV="1">
            <a:off x="8460105" y="5087620"/>
            <a:ext cx="317500" cy="43434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6" name="矩形 5"/>
          <p:cNvSpPr/>
          <p:nvPr>
            <p:custDataLst>
              <p:tags r:id="rId29"/>
            </p:custDataLst>
          </p:nvPr>
        </p:nvSpPr>
        <p:spPr>
          <a:xfrm>
            <a:off x="6527800" y="1891030"/>
            <a:ext cx="1798955" cy="1409700"/>
          </a:xfrm>
          <a:prstGeom prst="rect">
            <a:avLst/>
          </a:prstGeom>
          <a:blipFill>
            <a:blip r:embed="rId30"/>
            <a:srcRect/>
            <a:stretch>
              <a:fillRect l="-8085" t="1142" r="-13054" b="-11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457200"/>
          </a:p>
        </p:txBody>
      </p:sp>
      <p:sp>
        <p:nvSpPr>
          <p:cNvPr id="26" name="直角三角形 25"/>
          <p:cNvSpPr/>
          <p:nvPr>
            <p:custDataLst>
              <p:tags r:id="rId31"/>
            </p:custDataLst>
          </p:nvPr>
        </p:nvSpPr>
        <p:spPr>
          <a:xfrm flipH="1">
            <a:off x="3224530" y="1772920"/>
            <a:ext cx="317500" cy="43434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7" name="矩形 26"/>
          <p:cNvSpPr/>
          <p:nvPr>
            <p:custDataLst>
              <p:tags r:id="rId32"/>
            </p:custDataLst>
          </p:nvPr>
        </p:nvSpPr>
        <p:spPr>
          <a:xfrm rot="5400000">
            <a:off x="2686050" y="2623185"/>
            <a:ext cx="3759200" cy="20485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8" name="直角三角形 27"/>
          <p:cNvSpPr/>
          <p:nvPr>
            <p:custDataLst>
              <p:tags r:id="rId33"/>
            </p:custDataLst>
          </p:nvPr>
        </p:nvSpPr>
        <p:spPr>
          <a:xfrm flipH="1" flipV="1">
            <a:off x="3230880" y="5087620"/>
            <a:ext cx="317500" cy="43434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29" name="直角三角形 28"/>
          <p:cNvSpPr/>
          <p:nvPr>
            <p:custDataLst>
              <p:tags r:id="rId34"/>
            </p:custDataLst>
          </p:nvPr>
        </p:nvSpPr>
        <p:spPr>
          <a:xfrm>
            <a:off x="5589270" y="1772920"/>
            <a:ext cx="317500" cy="43434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0" name="直角三角形 29"/>
          <p:cNvSpPr/>
          <p:nvPr>
            <p:custDataLst>
              <p:tags r:id="rId35"/>
            </p:custDataLst>
          </p:nvPr>
        </p:nvSpPr>
        <p:spPr>
          <a:xfrm flipV="1">
            <a:off x="5589270" y="5087620"/>
            <a:ext cx="317500" cy="43434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1" name="矩形 30"/>
          <p:cNvSpPr/>
          <p:nvPr>
            <p:custDataLst>
              <p:tags r:id="rId36"/>
            </p:custDataLst>
          </p:nvPr>
        </p:nvSpPr>
        <p:spPr>
          <a:xfrm>
            <a:off x="3642995" y="1882775"/>
            <a:ext cx="1798955" cy="1409700"/>
          </a:xfrm>
          <a:prstGeom prst="rect">
            <a:avLst/>
          </a:prstGeom>
          <a:blipFill>
            <a:blip r:embed="rId37"/>
            <a:srcRect/>
            <a:stretch>
              <a:fillRect l="-9211" t="1137" r="-11928" b="-11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457200"/>
          </a:p>
        </p:txBody>
      </p:sp>
      <p:sp>
        <p:nvSpPr>
          <p:cNvPr id="35" name="矩形 34"/>
          <p:cNvSpPr/>
          <p:nvPr>
            <p:custDataLst>
              <p:tags r:id="rId38"/>
            </p:custDataLst>
          </p:nvPr>
        </p:nvSpPr>
        <p:spPr>
          <a:xfrm>
            <a:off x="824865" y="1887855"/>
            <a:ext cx="1798955" cy="1409700"/>
          </a:xfrm>
          <a:prstGeom prst="rect">
            <a:avLst/>
          </a:prstGeom>
          <a:blipFill>
            <a:blip r:embed="rId39"/>
            <a:srcRect/>
            <a:stretch>
              <a:fillRect l="-10317" t="1140" r="-10822" b="-11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457200"/>
          </a:p>
        </p:txBody>
      </p:sp>
      <p:sp>
        <p:nvSpPr>
          <p:cNvPr id="40" name="六边形 39"/>
          <p:cNvSpPr/>
          <p:nvPr>
            <p:custDataLst>
              <p:tags r:id="rId40"/>
            </p:custDataLst>
          </p:nvPr>
        </p:nvSpPr>
        <p:spPr bwMode="auto">
          <a:xfrm rot="5400000">
            <a:off x="1207770" y="5056505"/>
            <a:ext cx="1017270" cy="876935"/>
          </a:xfrm>
          <a:prstGeom prst="hexagon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anchor="ctr"/>
          <a:p>
            <a:pPr algn="ctr"/>
          </a:p>
        </p:txBody>
      </p:sp>
      <p:sp>
        <p:nvSpPr>
          <p:cNvPr id="42" name="任意多边形 41"/>
          <p:cNvSpPr/>
          <p:nvPr>
            <p:custDataLst>
              <p:tags r:id="rId41"/>
            </p:custDataLst>
          </p:nvPr>
        </p:nvSpPr>
        <p:spPr bwMode="auto">
          <a:xfrm>
            <a:off x="1682750" y="5520690"/>
            <a:ext cx="71120" cy="73025"/>
          </a:xfrm>
          <a:custGeom>
            <a:avLst/>
            <a:gdLst>
              <a:gd name="T0" fmla="*/ 44 w 44"/>
              <a:gd name="T1" fmla="*/ 25 h 45"/>
              <a:gd name="T2" fmla="*/ 19 w 44"/>
              <a:gd name="T3" fmla="*/ 0 h 45"/>
              <a:gd name="T4" fmla="*/ 19 w 44"/>
              <a:gd name="T5" fmla="*/ 0 h 45"/>
              <a:gd name="T6" fmla="*/ 0 w 44"/>
              <a:gd name="T7" fmla="*/ 45 h 45"/>
              <a:gd name="T8" fmla="*/ 44 w 44"/>
              <a:gd name="T9" fmla="*/ 2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5">
                <a:moveTo>
                  <a:pt x="44" y="25"/>
                </a:moveTo>
                <a:lnTo>
                  <a:pt x="19" y="0"/>
                </a:lnTo>
                <a:lnTo>
                  <a:pt x="19" y="0"/>
                </a:lnTo>
                <a:lnTo>
                  <a:pt x="0" y="45"/>
                </a:lnTo>
                <a:lnTo>
                  <a:pt x="44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/>
          </a:p>
        </p:txBody>
      </p:sp>
      <p:sp>
        <p:nvSpPr>
          <p:cNvPr id="43" name="任意多边形 42"/>
          <p:cNvSpPr/>
          <p:nvPr>
            <p:custDataLst>
              <p:tags r:id="rId42"/>
            </p:custDataLst>
          </p:nvPr>
        </p:nvSpPr>
        <p:spPr bwMode="auto">
          <a:xfrm>
            <a:off x="1724660" y="5347335"/>
            <a:ext cx="179705" cy="179705"/>
          </a:xfrm>
          <a:custGeom>
            <a:avLst/>
            <a:gdLst>
              <a:gd name="T0" fmla="*/ 101 w 111"/>
              <a:gd name="T1" fmla="*/ 0 h 111"/>
              <a:gd name="T2" fmla="*/ 0 w 111"/>
              <a:gd name="T3" fmla="*/ 101 h 111"/>
              <a:gd name="T4" fmla="*/ 10 w 111"/>
              <a:gd name="T5" fmla="*/ 111 h 111"/>
              <a:gd name="T6" fmla="*/ 111 w 111"/>
              <a:gd name="T7" fmla="*/ 10 h 111"/>
              <a:gd name="T8" fmla="*/ 101 w 111"/>
              <a:gd name="T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11">
                <a:moveTo>
                  <a:pt x="101" y="0"/>
                </a:moveTo>
                <a:lnTo>
                  <a:pt x="0" y="101"/>
                </a:lnTo>
                <a:lnTo>
                  <a:pt x="10" y="111"/>
                </a:lnTo>
                <a:lnTo>
                  <a:pt x="111" y="1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/>
          </a:p>
        </p:txBody>
      </p:sp>
      <p:sp>
        <p:nvSpPr>
          <p:cNvPr id="44" name="任意多边形 43"/>
          <p:cNvSpPr/>
          <p:nvPr>
            <p:custDataLst>
              <p:tags r:id="rId43"/>
            </p:custDataLst>
          </p:nvPr>
        </p:nvSpPr>
        <p:spPr bwMode="auto">
          <a:xfrm>
            <a:off x="1748790" y="5371465"/>
            <a:ext cx="180975" cy="180975"/>
          </a:xfrm>
          <a:custGeom>
            <a:avLst/>
            <a:gdLst>
              <a:gd name="T0" fmla="*/ 0 w 112"/>
              <a:gd name="T1" fmla="*/ 102 h 112"/>
              <a:gd name="T2" fmla="*/ 10 w 112"/>
              <a:gd name="T3" fmla="*/ 112 h 112"/>
              <a:gd name="T4" fmla="*/ 112 w 112"/>
              <a:gd name="T5" fmla="*/ 12 h 112"/>
              <a:gd name="T6" fmla="*/ 102 w 112"/>
              <a:gd name="T7" fmla="*/ 0 h 112"/>
              <a:gd name="T8" fmla="*/ 0 w 112"/>
              <a:gd name="T9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0" y="102"/>
                </a:moveTo>
                <a:lnTo>
                  <a:pt x="10" y="112"/>
                </a:lnTo>
                <a:lnTo>
                  <a:pt x="112" y="12"/>
                </a:lnTo>
                <a:lnTo>
                  <a:pt x="102" y="0"/>
                </a:lnTo>
                <a:lnTo>
                  <a:pt x="0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/>
          </a:p>
        </p:txBody>
      </p:sp>
      <p:sp>
        <p:nvSpPr>
          <p:cNvPr id="45" name="任意多边形 44"/>
          <p:cNvSpPr/>
          <p:nvPr>
            <p:custDataLst>
              <p:tags r:id="rId44"/>
            </p:custDataLst>
          </p:nvPr>
        </p:nvSpPr>
        <p:spPr bwMode="auto">
          <a:xfrm>
            <a:off x="1897380" y="5323205"/>
            <a:ext cx="56515" cy="53340"/>
          </a:xfrm>
          <a:custGeom>
            <a:avLst/>
            <a:gdLst>
              <a:gd name="T0" fmla="*/ 14 w 21"/>
              <a:gd name="T1" fmla="*/ 6 h 20"/>
              <a:gd name="T2" fmla="*/ 0 w 21"/>
              <a:gd name="T3" fmla="*/ 6 h 20"/>
              <a:gd name="T4" fmla="*/ 15 w 21"/>
              <a:gd name="T5" fmla="*/ 20 h 20"/>
              <a:gd name="T6" fmla="*/ 14 w 21"/>
              <a:gd name="T7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4"/>
                  <a:pt x="14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/>
          </a:p>
        </p:txBody>
      </p:sp>
      <p:sp>
        <p:nvSpPr>
          <p:cNvPr id="46" name="任意多边形 45"/>
          <p:cNvSpPr/>
          <p:nvPr>
            <p:custDataLst>
              <p:tags r:id="rId45"/>
            </p:custDataLst>
          </p:nvPr>
        </p:nvSpPr>
        <p:spPr bwMode="auto">
          <a:xfrm>
            <a:off x="1556385" y="5331460"/>
            <a:ext cx="332740" cy="331470"/>
          </a:xfrm>
          <a:custGeom>
            <a:avLst/>
            <a:gdLst>
              <a:gd name="T0" fmla="*/ 182 w 206"/>
              <a:gd name="T1" fmla="*/ 180 h 205"/>
              <a:gd name="T2" fmla="*/ 25 w 206"/>
              <a:gd name="T3" fmla="*/ 180 h 205"/>
              <a:gd name="T4" fmla="*/ 25 w 206"/>
              <a:gd name="T5" fmla="*/ 25 h 205"/>
              <a:gd name="T6" fmla="*/ 172 w 206"/>
              <a:gd name="T7" fmla="*/ 25 h 205"/>
              <a:gd name="T8" fmla="*/ 198 w 206"/>
              <a:gd name="T9" fmla="*/ 0 h 205"/>
              <a:gd name="T10" fmla="*/ 0 w 206"/>
              <a:gd name="T11" fmla="*/ 0 h 205"/>
              <a:gd name="T12" fmla="*/ 0 w 206"/>
              <a:gd name="T13" fmla="*/ 205 h 205"/>
              <a:gd name="T14" fmla="*/ 206 w 206"/>
              <a:gd name="T15" fmla="*/ 205 h 205"/>
              <a:gd name="T16" fmla="*/ 206 w 206"/>
              <a:gd name="T17" fmla="*/ 76 h 205"/>
              <a:gd name="T18" fmla="*/ 182 w 206"/>
              <a:gd name="T19" fmla="*/ 101 h 205"/>
              <a:gd name="T20" fmla="*/ 182 w 206"/>
              <a:gd name="T21" fmla="*/ 18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205">
                <a:moveTo>
                  <a:pt x="182" y="180"/>
                </a:moveTo>
                <a:lnTo>
                  <a:pt x="25" y="180"/>
                </a:lnTo>
                <a:lnTo>
                  <a:pt x="25" y="25"/>
                </a:lnTo>
                <a:lnTo>
                  <a:pt x="172" y="25"/>
                </a:lnTo>
                <a:lnTo>
                  <a:pt x="198" y="0"/>
                </a:lnTo>
                <a:lnTo>
                  <a:pt x="0" y="0"/>
                </a:lnTo>
                <a:lnTo>
                  <a:pt x="0" y="205"/>
                </a:lnTo>
                <a:lnTo>
                  <a:pt x="206" y="205"/>
                </a:lnTo>
                <a:lnTo>
                  <a:pt x="206" y="76"/>
                </a:lnTo>
                <a:lnTo>
                  <a:pt x="182" y="101"/>
                </a:lnTo>
                <a:lnTo>
                  <a:pt x="182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/>
          </a:p>
        </p:txBody>
      </p:sp>
      <p:sp>
        <p:nvSpPr>
          <p:cNvPr id="36" name="六边形 35"/>
          <p:cNvSpPr/>
          <p:nvPr>
            <p:custDataLst>
              <p:tags r:id="rId46"/>
            </p:custDataLst>
          </p:nvPr>
        </p:nvSpPr>
        <p:spPr bwMode="auto">
          <a:xfrm rot="5400000">
            <a:off x="4030345" y="5082540"/>
            <a:ext cx="1017270" cy="876935"/>
          </a:xfrm>
          <a:prstGeom prst="hexagon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</p:spPr>
        <p:txBody>
          <a:bodyPr anchor="ctr"/>
          <a:p>
            <a:pPr algn="ctr"/>
          </a:p>
        </p:txBody>
      </p:sp>
      <p:sp>
        <p:nvSpPr>
          <p:cNvPr id="37" name="任意多边形 36"/>
          <p:cNvSpPr/>
          <p:nvPr>
            <p:custDataLst>
              <p:tags r:id="rId47"/>
            </p:custDataLst>
          </p:nvPr>
        </p:nvSpPr>
        <p:spPr bwMode="auto">
          <a:xfrm>
            <a:off x="4361180" y="5500370"/>
            <a:ext cx="173990" cy="17399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16948" y="3429"/>
                </a:moveTo>
                <a:lnTo>
                  <a:pt x="9450" y="10928"/>
                </a:lnTo>
                <a:lnTo>
                  <a:pt x="8117" y="9596"/>
                </a:lnTo>
                <a:lnTo>
                  <a:pt x="15616" y="2098"/>
                </a:lnTo>
                <a:lnTo>
                  <a:pt x="13520" y="0"/>
                </a:lnTo>
                <a:lnTo>
                  <a:pt x="3894" y="9626"/>
                </a:lnTo>
                <a:lnTo>
                  <a:pt x="3890" y="9626"/>
                </a:lnTo>
                <a:lnTo>
                  <a:pt x="3890" y="9630"/>
                </a:lnTo>
                <a:lnTo>
                  <a:pt x="3889" y="9630"/>
                </a:lnTo>
                <a:lnTo>
                  <a:pt x="3890" y="9630"/>
                </a:lnTo>
                <a:lnTo>
                  <a:pt x="0" y="21600"/>
                </a:lnTo>
                <a:lnTo>
                  <a:pt x="11971" y="17712"/>
                </a:lnTo>
                <a:lnTo>
                  <a:pt x="11972" y="17712"/>
                </a:lnTo>
                <a:lnTo>
                  <a:pt x="11975" y="17711"/>
                </a:lnTo>
                <a:lnTo>
                  <a:pt x="11975" y="17709"/>
                </a:lnTo>
                <a:lnTo>
                  <a:pt x="21600" y="8083"/>
                </a:lnTo>
                <a:lnTo>
                  <a:pt x="16948" y="3429"/>
                </a:lnTo>
                <a:close/>
                <a:moveTo>
                  <a:pt x="16948" y="342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8" name="任意多边形 37"/>
          <p:cNvSpPr/>
          <p:nvPr>
            <p:custDataLst>
              <p:tags r:id="rId48"/>
            </p:custDataLst>
          </p:nvPr>
        </p:nvSpPr>
        <p:spPr bwMode="auto">
          <a:xfrm>
            <a:off x="4545330" y="5380355"/>
            <a:ext cx="109855" cy="10985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3324" y="12115"/>
                </a:moveTo>
                <a:lnTo>
                  <a:pt x="8825" y="6614"/>
                </a:lnTo>
                <a:lnTo>
                  <a:pt x="10935" y="8723"/>
                </a:lnTo>
                <a:lnTo>
                  <a:pt x="5434" y="14225"/>
                </a:lnTo>
                <a:lnTo>
                  <a:pt x="12808" y="21600"/>
                </a:lnTo>
                <a:lnTo>
                  <a:pt x="21600" y="12807"/>
                </a:lnTo>
                <a:lnTo>
                  <a:pt x="8790" y="0"/>
                </a:lnTo>
                <a:lnTo>
                  <a:pt x="0" y="8791"/>
                </a:lnTo>
                <a:lnTo>
                  <a:pt x="3324" y="12115"/>
                </a:lnTo>
                <a:close/>
                <a:moveTo>
                  <a:pt x="3324" y="1211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9" name="任意多边形 38"/>
          <p:cNvSpPr/>
          <p:nvPr>
            <p:custDataLst>
              <p:tags r:id="rId49"/>
            </p:custDataLst>
          </p:nvPr>
        </p:nvSpPr>
        <p:spPr bwMode="auto">
          <a:xfrm>
            <a:off x="4610100" y="5315585"/>
            <a:ext cx="107950" cy="1079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8576"/>
                </a:moveTo>
                <a:lnTo>
                  <a:pt x="8573" y="0"/>
                </a:lnTo>
                <a:lnTo>
                  <a:pt x="21600" y="13024"/>
                </a:lnTo>
                <a:lnTo>
                  <a:pt x="13027" y="21600"/>
                </a:lnTo>
                <a:lnTo>
                  <a:pt x="0" y="8576"/>
                </a:lnTo>
                <a:close/>
                <a:moveTo>
                  <a:pt x="0" y="8576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41" name="任意多边形 40"/>
          <p:cNvSpPr/>
          <p:nvPr>
            <p:custDataLst>
              <p:tags r:id="rId50"/>
            </p:custDataLst>
          </p:nvPr>
        </p:nvSpPr>
        <p:spPr bwMode="auto">
          <a:xfrm>
            <a:off x="4361180" y="5315585"/>
            <a:ext cx="358140" cy="35750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w 21600"/>
              <a:gd name="T37" fmla="*/ 0 h 21600"/>
              <a:gd name="T38" fmla="*/ 0 w 21600"/>
              <a:gd name="T39" fmla="*/ 0 h 21600"/>
              <a:gd name="T40" fmla="*/ 0 w 21600"/>
              <a:gd name="T41" fmla="*/ 0 h 21600"/>
              <a:gd name="T42" fmla="*/ 0 w 21600"/>
              <a:gd name="T43" fmla="*/ 0 h 21600"/>
              <a:gd name="T44" fmla="*/ 0 w 21600"/>
              <a:gd name="T45" fmla="*/ 0 h 21600"/>
              <a:gd name="T46" fmla="*/ 0 w 21600"/>
              <a:gd name="T47" fmla="*/ 0 h 21600"/>
              <a:gd name="T48" fmla="*/ 0 w 21600"/>
              <a:gd name="T49" fmla="*/ 0 h 21600"/>
              <a:gd name="T50" fmla="*/ 0 w 21600"/>
              <a:gd name="T51" fmla="*/ 0 h 216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600" h="21600">
                <a:moveTo>
                  <a:pt x="16712" y="12177"/>
                </a:moveTo>
                <a:cubicBezTo>
                  <a:pt x="16247" y="12177"/>
                  <a:pt x="15748" y="12329"/>
                  <a:pt x="15257" y="12582"/>
                </a:cubicBezTo>
                <a:lnTo>
                  <a:pt x="9013" y="6331"/>
                </a:lnTo>
                <a:cubicBezTo>
                  <a:pt x="9263" y="5840"/>
                  <a:pt x="9413" y="5346"/>
                  <a:pt x="9413" y="4893"/>
                </a:cubicBezTo>
                <a:cubicBezTo>
                  <a:pt x="9413" y="2407"/>
                  <a:pt x="7052" y="0"/>
                  <a:pt x="4571" y="0"/>
                </a:cubicBezTo>
                <a:cubicBezTo>
                  <a:pt x="4555" y="0"/>
                  <a:pt x="4540" y="0"/>
                  <a:pt x="4525" y="0"/>
                </a:cubicBezTo>
                <a:cubicBezTo>
                  <a:pt x="4515" y="0"/>
                  <a:pt x="4233" y="287"/>
                  <a:pt x="4079" y="441"/>
                </a:cubicBezTo>
                <a:cubicBezTo>
                  <a:pt x="6081" y="2445"/>
                  <a:pt x="5916" y="2120"/>
                  <a:pt x="5916" y="3349"/>
                </a:cubicBezTo>
                <a:cubicBezTo>
                  <a:pt x="5916" y="4347"/>
                  <a:pt x="4320" y="5922"/>
                  <a:pt x="3346" y="5922"/>
                </a:cubicBezTo>
                <a:cubicBezTo>
                  <a:pt x="3132" y="5922"/>
                  <a:pt x="2966" y="5928"/>
                  <a:pt x="2828" y="5928"/>
                </a:cubicBezTo>
                <a:cubicBezTo>
                  <a:pt x="2150" y="5928"/>
                  <a:pt x="2140" y="5784"/>
                  <a:pt x="441" y="4083"/>
                </a:cubicBezTo>
                <a:cubicBezTo>
                  <a:pt x="282" y="4242"/>
                  <a:pt x="0" y="4520"/>
                  <a:pt x="0" y="4529"/>
                </a:cubicBezTo>
                <a:cubicBezTo>
                  <a:pt x="31" y="7031"/>
                  <a:pt x="2390" y="9422"/>
                  <a:pt x="4888" y="9422"/>
                </a:cubicBezTo>
                <a:cubicBezTo>
                  <a:pt x="5341" y="9422"/>
                  <a:pt x="5824" y="9278"/>
                  <a:pt x="6302" y="9038"/>
                </a:cubicBezTo>
                <a:lnTo>
                  <a:pt x="12567" y="15310"/>
                </a:lnTo>
                <a:cubicBezTo>
                  <a:pt x="12329" y="15787"/>
                  <a:pt x="12187" y="16267"/>
                  <a:pt x="12187" y="16706"/>
                </a:cubicBezTo>
                <a:cubicBezTo>
                  <a:pt x="12187" y="19193"/>
                  <a:pt x="14548" y="21600"/>
                  <a:pt x="17030" y="21600"/>
                </a:cubicBezTo>
                <a:cubicBezTo>
                  <a:pt x="17045" y="21600"/>
                  <a:pt x="17060" y="21600"/>
                  <a:pt x="17075" y="21600"/>
                </a:cubicBezTo>
                <a:cubicBezTo>
                  <a:pt x="17085" y="21600"/>
                  <a:pt x="17367" y="21313"/>
                  <a:pt x="17521" y="21159"/>
                </a:cubicBezTo>
                <a:cubicBezTo>
                  <a:pt x="15519" y="19155"/>
                  <a:pt x="15684" y="19480"/>
                  <a:pt x="15684" y="18251"/>
                </a:cubicBezTo>
                <a:cubicBezTo>
                  <a:pt x="15684" y="17253"/>
                  <a:pt x="17280" y="15678"/>
                  <a:pt x="18254" y="15678"/>
                </a:cubicBezTo>
                <a:cubicBezTo>
                  <a:pt x="18467" y="15678"/>
                  <a:pt x="18633" y="15672"/>
                  <a:pt x="18771" y="15672"/>
                </a:cubicBezTo>
                <a:cubicBezTo>
                  <a:pt x="19449" y="15672"/>
                  <a:pt x="19460" y="15816"/>
                  <a:pt x="21159" y="17517"/>
                </a:cubicBezTo>
                <a:cubicBezTo>
                  <a:pt x="21318" y="17358"/>
                  <a:pt x="21599" y="17080"/>
                  <a:pt x="21600" y="17071"/>
                </a:cubicBezTo>
                <a:cubicBezTo>
                  <a:pt x="21570" y="14569"/>
                  <a:pt x="19210" y="12177"/>
                  <a:pt x="16712" y="12177"/>
                </a:cubicBezTo>
                <a:close/>
                <a:moveTo>
                  <a:pt x="16712" y="12177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64" name="六边形 63"/>
          <p:cNvSpPr/>
          <p:nvPr>
            <p:custDataLst>
              <p:tags r:id="rId51"/>
            </p:custDataLst>
          </p:nvPr>
        </p:nvSpPr>
        <p:spPr bwMode="auto">
          <a:xfrm rot="5400000">
            <a:off x="6926580" y="5082540"/>
            <a:ext cx="1017270" cy="876935"/>
          </a:xfrm>
          <a:prstGeom prst="hexagon">
            <a:avLst/>
          </a:prstGeom>
          <a:solidFill>
            <a:schemeClr val="accent3"/>
          </a:solidFill>
          <a:ln w="38100">
            <a:solidFill>
              <a:schemeClr val="bg1"/>
            </a:solidFill>
            <a:round/>
          </a:ln>
        </p:spPr>
        <p:txBody>
          <a:bodyPr anchor="ctr"/>
          <a:p>
            <a:pPr algn="ctr"/>
          </a:p>
        </p:txBody>
      </p:sp>
      <p:sp>
        <p:nvSpPr>
          <p:cNvPr id="65" name="任意多边形 64"/>
          <p:cNvSpPr/>
          <p:nvPr>
            <p:custDataLst>
              <p:tags r:id="rId52"/>
            </p:custDataLst>
          </p:nvPr>
        </p:nvSpPr>
        <p:spPr>
          <a:xfrm>
            <a:off x="7273290" y="5316220"/>
            <a:ext cx="356235" cy="370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0" h="21387" extrusionOk="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</a:p>
        </p:txBody>
      </p:sp>
      <p:sp>
        <p:nvSpPr>
          <p:cNvPr id="66" name="六边形 65"/>
          <p:cNvSpPr/>
          <p:nvPr>
            <p:custDataLst>
              <p:tags r:id="rId53"/>
            </p:custDataLst>
          </p:nvPr>
        </p:nvSpPr>
        <p:spPr bwMode="auto">
          <a:xfrm rot="5400000">
            <a:off x="9868535" y="5056505"/>
            <a:ext cx="1017270" cy="876935"/>
          </a:xfrm>
          <a:prstGeom prst="hexagon">
            <a:avLst/>
          </a:prstGeom>
          <a:solidFill>
            <a:schemeClr val="accent4"/>
          </a:solidFill>
          <a:ln w="38100">
            <a:solidFill>
              <a:schemeClr val="bg1"/>
            </a:solidFill>
            <a:round/>
          </a:ln>
        </p:spPr>
        <p:txBody>
          <a:bodyPr anchor="ctr"/>
          <a:p>
            <a:pPr algn="ctr"/>
          </a:p>
        </p:txBody>
      </p:sp>
      <p:sp>
        <p:nvSpPr>
          <p:cNvPr id="67" name="任意多边形 66"/>
          <p:cNvSpPr/>
          <p:nvPr>
            <p:custDataLst>
              <p:tags r:id="rId54"/>
            </p:custDataLst>
          </p:nvPr>
        </p:nvSpPr>
        <p:spPr>
          <a:xfrm>
            <a:off x="10200005" y="5326380"/>
            <a:ext cx="341630" cy="357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p>
            <a:pPr algn="ctr"/>
          </a:p>
        </p:txBody>
      </p:sp>
      <p:sp>
        <p:nvSpPr>
          <p:cNvPr id="68" name="文本框 67"/>
          <p:cNvSpPr txBox="1"/>
          <p:nvPr>
            <p:custDataLst>
              <p:tags r:id="rId55"/>
            </p:custDataLst>
          </p:nvPr>
        </p:nvSpPr>
        <p:spPr>
          <a:xfrm>
            <a:off x="3539490" y="3527425"/>
            <a:ext cx="2027555" cy="246380"/>
          </a:xfrm>
          <a:prstGeom prst="rect">
            <a:avLst/>
          </a:prstGeom>
          <a:noFill/>
        </p:spPr>
        <p:txBody>
          <a:bodyPr wrap="none" lIns="0" tIns="0" rIns="0" bIns="0">
            <a:normAutofit fontScale="90000"/>
          </a:bodyPr>
          <a:p>
            <a:pPr algn="ctr"/>
            <a:r>
              <a:rPr lang="zh-CN" altLang="en-US" sz="1600" b="1">
                <a:sym typeface="+mn-ea"/>
              </a:rPr>
              <a:t>秘境寻宝</a:t>
            </a:r>
            <a:endParaRPr lang="zh-CN" altLang="en-US" sz="1600" b="1">
              <a:solidFill>
                <a:srgbClr val="0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56"/>
            </p:custDataLst>
          </p:nvPr>
        </p:nvSpPr>
        <p:spPr>
          <a:xfrm>
            <a:off x="3555365" y="3773805"/>
            <a:ext cx="2053590" cy="12103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ym typeface="+mn-ea"/>
              </a:rPr>
              <a:t>为开出更多的箱子使玩家更加谨慎的选择落点</a:t>
            </a:r>
            <a:endParaRPr lang="en-US" altLang="zh-CN" sz="1200"/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57"/>
            </p:custDataLst>
          </p:nvPr>
        </p:nvSpPr>
        <p:spPr>
          <a:xfrm>
            <a:off x="6383655" y="3527425"/>
            <a:ext cx="2027555" cy="246380"/>
          </a:xfrm>
          <a:prstGeom prst="rect">
            <a:avLst/>
          </a:prstGeom>
          <a:noFill/>
        </p:spPr>
        <p:txBody>
          <a:bodyPr wrap="none" lIns="0" tIns="0" rIns="0" bIns="0">
            <a:normAutofit fontScale="90000"/>
          </a:bodyPr>
          <a:p>
            <a:pPr algn="ctr"/>
            <a:r>
              <a:rPr lang="zh-CN" altLang="en-US" sz="1600" b="1">
                <a:sym typeface="+mn-ea"/>
              </a:rPr>
              <a:t>龙珠迷踪</a:t>
            </a:r>
            <a:endParaRPr lang="zh-CN" altLang="en-US" sz="1600" b="1">
              <a:solidFill>
                <a:schemeClr val="bg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58"/>
            </p:custDataLst>
          </p:nvPr>
        </p:nvSpPr>
        <p:spPr>
          <a:xfrm>
            <a:off x="6399530" y="3773805"/>
            <a:ext cx="2053590" cy="1233170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ym typeface="+mn-ea"/>
              </a:rPr>
              <a:t>打开</a:t>
            </a:r>
            <a:r>
              <a:rPr lang="en-US" altLang="zh-CN" sz="1200">
                <a:sym typeface="+mn-ea"/>
              </a:rPr>
              <a:t>心仪的贝壳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如果没有开出宝藏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会</a:t>
            </a:r>
            <a:r>
              <a:rPr lang="en-US" altLang="zh-CN" sz="1200">
                <a:sym typeface="+mn-ea"/>
              </a:rPr>
              <a:t>中错过大量金币</a:t>
            </a:r>
            <a:endParaRPr lang="en-US" altLang="zh-CN" sz="1200"/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>
            <p:custDataLst>
              <p:tags r:id="rId59"/>
            </p:custDataLst>
          </p:nvPr>
        </p:nvSpPr>
        <p:spPr>
          <a:xfrm>
            <a:off x="9210040" y="3527425"/>
            <a:ext cx="2027555" cy="246380"/>
          </a:xfrm>
          <a:prstGeom prst="rect">
            <a:avLst/>
          </a:prstGeom>
          <a:noFill/>
        </p:spPr>
        <p:txBody>
          <a:bodyPr wrap="none" lIns="0" tIns="0" rIns="0" bIns="0">
            <a:normAutofit fontScale="90000"/>
          </a:bodyPr>
          <a:p>
            <a:pPr algn="ctr"/>
            <a:r>
              <a:rPr lang="zh-CN" altLang="en-US" sz="1600" b="1">
                <a:sym typeface="+mn-ea"/>
              </a:rPr>
              <a:t>神龙聚首</a:t>
            </a:r>
            <a:endParaRPr lang="zh-CN" altLang="en-US" sz="1600" b="1">
              <a:solidFill>
                <a:srgbClr val="0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73" name="矩形 72"/>
          <p:cNvSpPr/>
          <p:nvPr>
            <p:custDataLst>
              <p:tags r:id="rId60"/>
            </p:custDataLst>
          </p:nvPr>
        </p:nvSpPr>
        <p:spPr>
          <a:xfrm>
            <a:off x="9225915" y="3773805"/>
            <a:ext cx="2053590" cy="1189990"/>
          </a:xfrm>
          <a:prstGeom prst="rect">
            <a:avLst/>
          </a:prstGeom>
        </p:spPr>
        <p:txBody>
          <a:bodyPr wrap="square" lIns="0" tIns="0" rIns="0" bIns="0">
            <a:normAutofit lnSpcReduction="20000"/>
          </a:bodyPr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ym typeface="+mn-ea"/>
              </a:rPr>
              <a:t>每一步选择，都可能是一个反转，从小奖到大奖选个痛快</a:t>
            </a:r>
            <a:endParaRPr lang="zh-CN" altLang="en-US" sz="1200"/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17" name="Content Placeholder 2"/>
          <p:cNvSpPr txBox="1"/>
          <p:nvPr>
            <p:custDataLst>
              <p:tags r:id="rId61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ontent Placeholder 2"/>
          <p:cNvSpPr txBox="1"/>
          <p:nvPr>
            <p:custDataLst>
              <p:tags r:id="rId62"/>
            </p:custDataLst>
          </p:nvPr>
        </p:nvSpPr>
        <p:spPr>
          <a:xfrm>
            <a:off x="1182370" y="683260"/>
            <a:ext cx="230124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游戏概述</a:t>
            </a:r>
            <a:r>
              <a:rPr lang="en-US" alt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小游戏</a:t>
            </a:r>
            <a:endParaRPr lang="zh-CN" altLang="en-US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63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56" y="395717"/>
            <a:ext cx="911272" cy="226541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66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6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2"/>
          <p:cNvSpPr txBox="1"/>
          <p:nvPr>
            <p:custDataLst>
              <p:tags r:id="rId1"/>
            </p:custDataLst>
          </p:nvPr>
        </p:nvSpPr>
        <p:spPr>
          <a:xfrm>
            <a:off x="1182357" y="423921"/>
            <a:ext cx="2063129" cy="207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altLang="zh-CN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 work overview</a:t>
            </a:r>
            <a:endParaRPr lang="en-US" altLang="zh-CN" sz="13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Content Placeholder 2"/>
          <p:cNvSpPr txBox="1"/>
          <p:nvPr>
            <p:custDataLst>
              <p:tags r:id="rId2"/>
            </p:custDataLst>
          </p:nvPr>
        </p:nvSpPr>
        <p:spPr>
          <a:xfrm>
            <a:off x="1182370" y="683260"/>
            <a:ext cx="2301240" cy="262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zh-CN" altLang="en-US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游戏概述</a:t>
            </a:r>
            <a:r>
              <a:rPr lang="en-US" altLang="zh-CN" sz="170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——boss</a:t>
            </a:r>
            <a:endParaRPr lang="en-US" altLang="zh-CN" sz="170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83235" y="395345"/>
            <a:ext cx="409575" cy="40957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矩形 58"/>
          <p:cNvSpPr/>
          <p:nvPr>
            <p:custDataLst>
              <p:tags r:id="rId4"/>
            </p:custDataLst>
          </p:nvPr>
        </p:nvSpPr>
        <p:spPr>
          <a:xfrm>
            <a:off x="768985" y="675499"/>
            <a:ext cx="238125" cy="238125"/>
          </a:xfrm>
          <a:prstGeom prst="rect">
            <a:avLst/>
          </a:prstGeom>
          <a:noFill/>
          <a:ln w="38100">
            <a:solidFill>
              <a:srgbClr val="FFC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8070" y="1289050"/>
            <a:ext cx="110331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一夜暴富的源头，加上有趣的玩法，实乃必争之鱼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任意多边形 34"/>
          <p:cNvSpPr/>
          <p:nvPr>
            <p:custDataLst>
              <p:tags r:id="rId5"/>
            </p:custDataLst>
          </p:nvPr>
        </p:nvSpPr>
        <p:spPr>
          <a:xfrm flipH="1">
            <a:off x="10471785" y="2666365"/>
            <a:ext cx="594995" cy="60896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椭圆 106"/>
          <p:cNvSpPr/>
          <p:nvPr>
            <p:custDataLst>
              <p:tags r:id="rId6"/>
            </p:custDataLst>
          </p:nvPr>
        </p:nvSpPr>
        <p:spPr>
          <a:xfrm flipH="1">
            <a:off x="10584815" y="2781935"/>
            <a:ext cx="368935" cy="37782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/>
          </a:bodyPr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1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文本框 107"/>
          <p:cNvSpPr txBox="1"/>
          <p:nvPr>
            <p:custDataLst>
              <p:tags r:id="rId7"/>
            </p:custDataLst>
          </p:nvPr>
        </p:nvSpPr>
        <p:spPr bwMode="auto">
          <a:xfrm>
            <a:off x="7877810" y="2637790"/>
            <a:ext cx="2479040" cy="387985"/>
          </a:xfrm>
          <a:prstGeom prst="rect">
            <a:avLst/>
          </a:prstGeom>
          <a:noFill/>
        </p:spPr>
        <p:txBody>
          <a:bodyPr wrap="square" lIns="90170" tIns="46990" rIns="90170" bIns="0" anchor="ctr" anchorCtr="0">
            <a:normAutofit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spc="300">
                <a:solidFill>
                  <a:schemeClr val="accent2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冰海精灵</a:t>
            </a:r>
            <a:endParaRPr lang="zh-CN" altLang="en-US" b="1" spc="300">
              <a:solidFill>
                <a:schemeClr val="accent2"/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09" name="文本框 108"/>
          <p:cNvSpPr txBox="1"/>
          <p:nvPr>
            <p:custDataLst>
              <p:tags r:id="rId8"/>
            </p:custDataLst>
          </p:nvPr>
        </p:nvSpPr>
        <p:spPr bwMode="auto">
          <a:xfrm>
            <a:off x="6938645" y="3025775"/>
            <a:ext cx="3413125" cy="472440"/>
          </a:xfrm>
          <a:prstGeom prst="rect">
            <a:avLst/>
          </a:prstGeom>
          <a:noFill/>
        </p:spPr>
        <p:txBody>
          <a:bodyPr wrap="square" lIns="90170" tIns="0" rIns="90170" bIns="46990" anchor="t" anchorCtr="0">
            <a:normAutofit lnSpcReduction="10000"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新手场的福音</a:t>
            </a:r>
            <a:r>
              <a:rPr lang="zh-CN" altLang="en-US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附带的免费开火是新手玩家的最爱</a:t>
            </a:r>
            <a:endParaRPr lang="en-US" altLang="zh-CN" sz="1200" b="0" spc="15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0" name="任意多边形 32"/>
          <p:cNvSpPr/>
          <p:nvPr>
            <p:custDataLst>
              <p:tags r:id="rId9"/>
            </p:custDataLst>
          </p:nvPr>
        </p:nvSpPr>
        <p:spPr>
          <a:xfrm flipH="1">
            <a:off x="10473690" y="4461510"/>
            <a:ext cx="594995" cy="60896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椭圆 110"/>
          <p:cNvSpPr/>
          <p:nvPr>
            <p:custDataLst>
              <p:tags r:id="rId10"/>
            </p:custDataLst>
          </p:nvPr>
        </p:nvSpPr>
        <p:spPr>
          <a:xfrm flipH="1">
            <a:off x="10586720" y="4577080"/>
            <a:ext cx="368935" cy="377825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/>
          </a:bodyPr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sz="1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>
            <p:custDataLst>
              <p:tags r:id="rId11"/>
            </p:custDataLst>
          </p:nvPr>
        </p:nvSpPr>
        <p:spPr bwMode="auto">
          <a:xfrm>
            <a:off x="7879715" y="4432935"/>
            <a:ext cx="2479040" cy="387985"/>
          </a:xfrm>
          <a:prstGeom prst="rect">
            <a:avLst/>
          </a:prstGeom>
          <a:noFill/>
        </p:spPr>
        <p:txBody>
          <a:bodyPr wrap="square" lIns="90170" tIns="46990" rIns="9017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b="1" spc="300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金蟾</a:t>
            </a:r>
            <a:endParaRPr lang="zh-CN" altLang="en-US" b="1" spc="300" dirty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3" name="文本框 112"/>
          <p:cNvSpPr txBox="1"/>
          <p:nvPr>
            <p:custDataLst>
              <p:tags r:id="rId12"/>
            </p:custDataLst>
          </p:nvPr>
        </p:nvSpPr>
        <p:spPr bwMode="auto">
          <a:xfrm>
            <a:off x="6940550" y="4820920"/>
            <a:ext cx="3413125" cy="472440"/>
          </a:xfrm>
          <a:prstGeom prst="rect">
            <a:avLst/>
          </a:prstGeom>
          <a:noFill/>
        </p:spPr>
        <p:txBody>
          <a:bodyPr wrap="square" lIns="90170" tIns="0" rIns="90170" bIns="46990" anchor="t" anchorCtr="0">
            <a:normAutofit/>
          </a:bodyPr>
          <a:lstStyle/>
          <a:p>
            <a:pPr algn="l"/>
            <a:r>
              <a:rPr lang="zh-CN" altLang="en-US" sz="1200">
                <a:sym typeface="+mn-ea"/>
              </a:rPr>
              <a:t>背负巨大奖池，三重转盘数亿奖池简直令人心神动荡</a:t>
            </a:r>
            <a:endParaRPr lang="zh-CN" altLang="en-US" sz="1200" b="0" spc="15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任意多边形 30"/>
          <p:cNvSpPr/>
          <p:nvPr>
            <p:custDataLst>
              <p:tags r:id="rId13"/>
            </p:custDataLst>
          </p:nvPr>
        </p:nvSpPr>
        <p:spPr>
          <a:xfrm flipH="1">
            <a:off x="10475595" y="5358765"/>
            <a:ext cx="594995" cy="60896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椭圆 114"/>
          <p:cNvSpPr/>
          <p:nvPr>
            <p:custDataLst>
              <p:tags r:id="rId14"/>
            </p:custDataLst>
          </p:nvPr>
        </p:nvSpPr>
        <p:spPr>
          <a:xfrm flipH="1">
            <a:off x="10588625" y="5474335"/>
            <a:ext cx="368935" cy="377825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/>
          </a:bodyPr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sz="1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文本框 115"/>
          <p:cNvSpPr txBox="1"/>
          <p:nvPr>
            <p:custDataLst>
              <p:tags r:id="rId15"/>
            </p:custDataLst>
          </p:nvPr>
        </p:nvSpPr>
        <p:spPr bwMode="auto">
          <a:xfrm>
            <a:off x="7881620" y="5330190"/>
            <a:ext cx="2479040" cy="387985"/>
          </a:xfrm>
          <a:prstGeom prst="rect">
            <a:avLst/>
          </a:prstGeom>
          <a:noFill/>
        </p:spPr>
        <p:txBody>
          <a:bodyPr wrap="square" lIns="90170" tIns="46990" rIns="9017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b="1" spc="300" dirty="0">
                <a:solidFill>
                  <a:schemeClr val="accent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玄龙鲸</a:t>
            </a:r>
            <a:endParaRPr lang="zh-CN" altLang="en-US" b="1" spc="300" dirty="0">
              <a:solidFill>
                <a:schemeClr val="accent5"/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7" name="文本框 116"/>
          <p:cNvSpPr txBox="1"/>
          <p:nvPr>
            <p:custDataLst>
              <p:tags r:id="rId16"/>
            </p:custDataLst>
          </p:nvPr>
        </p:nvSpPr>
        <p:spPr bwMode="auto">
          <a:xfrm>
            <a:off x="6942455" y="5718175"/>
            <a:ext cx="3413125" cy="472440"/>
          </a:xfrm>
          <a:prstGeom prst="rect">
            <a:avLst/>
          </a:prstGeom>
          <a:noFill/>
        </p:spPr>
        <p:txBody>
          <a:bodyPr wrap="square" lIns="90170" tIns="0" rIns="90170" bIns="4699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200">
                <a:sym typeface="+mn-ea"/>
              </a:rPr>
              <a:t>额外技能收获更加丰厚，是高级场景中常驻boss</a:t>
            </a:r>
            <a:endParaRPr lang="zh-CN" altLang="en-US" sz="1200"/>
          </a:p>
          <a:p>
            <a:pPr algn="r" latinLnBrk="0">
              <a:lnSpc>
                <a:spcPct val="120000"/>
              </a:lnSpc>
            </a:pPr>
            <a:endParaRPr lang="zh-CN" altLang="en-US" sz="1200" b="0" spc="150" dirty="0"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任意多边形 34"/>
          <p:cNvSpPr/>
          <p:nvPr>
            <p:custDataLst>
              <p:tags r:id="rId17"/>
            </p:custDataLst>
          </p:nvPr>
        </p:nvSpPr>
        <p:spPr>
          <a:xfrm flipH="1">
            <a:off x="10477500" y="1769110"/>
            <a:ext cx="594995" cy="60896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椭圆 118"/>
          <p:cNvSpPr/>
          <p:nvPr>
            <p:custDataLst>
              <p:tags r:id="rId18"/>
            </p:custDataLst>
          </p:nvPr>
        </p:nvSpPr>
        <p:spPr>
          <a:xfrm flipH="1">
            <a:off x="10589895" y="1884680"/>
            <a:ext cx="368935" cy="3778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/>
          </a:bodyPr>
          <a:lstStyle/>
          <a:p>
            <a:pPr algn="ctr">
              <a:lnSpc>
                <a:spcPct val="130000"/>
              </a:lnSpc>
            </a:pPr>
            <a:r>
              <a:rPr lang="en-US" sz="1100" b="1"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11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文本框 119"/>
          <p:cNvSpPr txBox="1"/>
          <p:nvPr>
            <p:custDataLst>
              <p:tags r:id="rId19"/>
            </p:custDataLst>
          </p:nvPr>
        </p:nvSpPr>
        <p:spPr bwMode="auto">
          <a:xfrm>
            <a:off x="7883525" y="1740535"/>
            <a:ext cx="2479040" cy="387985"/>
          </a:xfrm>
          <a:prstGeom prst="rect">
            <a:avLst/>
          </a:prstGeom>
          <a:noFill/>
        </p:spPr>
        <p:txBody>
          <a:bodyPr wrap="square" lIns="90170" tIns="46990" rIns="90170" bIns="0" anchor="ctr" anchorCtr="0">
            <a:normAutofit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spc="3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艾莎</a:t>
            </a:r>
            <a:endParaRPr lang="zh-CN" altLang="en-US" b="1" spc="30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21" name="文本框 120"/>
          <p:cNvSpPr txBox="1"/>
          <p:nvPr>
            <p:custDataLst>
              <p:tags r:id="rId20"/>
            </p:custDataLst>
          </p:nvPr>
        </p:nvSpPr>
        <p:spPr bwMode="auto">
          <a:xfrm>
            <a:off x="6944360" y="2128520"/>
            <a:ext cx="3413125" cy="472440"/>
          </a:xfrm>
          <a:prstGeom prst="rect">
            <a:avLst/>
          </a:prstGeom>
          <a:noFill/>
        </p:spPr>
        <p:txBody>
          <a:bodyPr wrap="square" lIns="90170" tIns="0" rIns="90170" bIns="46990" anchor="t" anchorCtr="0">
            <a:normAutofit lnSpcReduction="10000"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独创冰雪女皇玩法</a:t>
            </a:r>
            <a:r>
              <a:rPr 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简单粗暴的玩法可以瞬间带来大量金币</a:t>
            </a:r>
            <a:endParaRPr sz="1200" b="0" spc="15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6" name="任意多边形 34"/>
          <p:cNvSpPr/>
          <p:nvPr>
            <p:custDataLst>
              <p:tags r:id="rId21"/>
            </p:custDataLst>
          </p:nvPr>
        </p:nvSpPr>
        <p:spPr>
          <a:xfrm flipH="1">
            <a:off x="10461625" y="3515995"/>
            <a:ext cx="594995" cy="60896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2"/>
            </p:custDataLst>
          </p:nvPr>
        </p:nvSpPr>
        <p:spPr>
          <a:xfrm flipH="1">
            <a:off x="10574655" y="3623945"/>
            <a:ext cx="368935" cy="377825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/>
          </a:bodyPr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1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文本框 127"/>
          <p:cNvSpPr txBox="1"/>
          <p:nvPr>
            <p:custDataLst>
              <p:tags r:id="rId23"/>
            </p:custDataLst>
          </p:nvPr>
        </p:nvSpPr>
        <p:spPr bwMode="auto">
          <a:xfrm>
            <a:off x="7887335" y="3535045"/>
            <a:ext cx="2479040" cy="387985"/>
          </a:xfrm>
          <a:prstGeom prst="rect">
            <a:avLst/>
          </a:prstGeom>
          <a:noFill/>
        </p:spPr>
        <p:txBody>
          <a:bodyPr wrap="square" lIns="90170" tIns="46990" rIns="90170" bIns="0" anchor="ctr" anchorCtr="0">
            <a:normAutofit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spc="30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财神</a:t>
            </a:r>
            <a:endParaRPr lang="zh-CN" altLang="en-US" b="1" spc="300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29" name="文本框 128"/>
          <p:cNvSpPr txBox="1"/>
          <p:nvPr>
            <p:custDataLst>
              <p:tags r:id="rId24"/>
            </p:custDataLst>
          </p:nvPr>
        </p:nvSpPr>
        <p:spPr bwMode="auto">
          <a:xfrm>
            <a:off x="6948170" y="3923030"/>
            <a:ext cx="3413125" cy="472440"/>
          </a:xfrm>
          <a:prstGeom prst="rect">
            <a:avLst/>
          </a:prstGeom>
          <a:noFill/>
        </p:spPr>
        <p:txBody>
          <a:bodyPr wrap="square" lIns="90170" tIns="0" rIns="90170" bIns="46990" anchor="t" anchorCtr="0">
            <a:normAutofit lnSpcReduction="10000"/>
          </a:bodyPr>
          <a:lstStyle/>
          <a:p>
            <a:pPr marL="0" indent="0" algn="r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财神到</a:t>
            </a:r>
            <a:r>
              <a:rPr 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爆爆爆</a:t>
            </a:r>
            <a:r>
              <a:rPr 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最高15番的</a:t>
            </a:r>
            <a:r>
              <a:rPr 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高额</a:t>
            </a: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金币量</a:t>
            </a:r>
            <a:r>
              <a:rPr lang="zh-CN"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，足以</a:t>
            </a:r>
            <a:r>
              <a:rPr sz="1200" b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吸引所有玩家目光</a:t>
            </a:r>
            <a:endParaRPr sz="1200" b="0" spc="15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任意多边形 26"/>
          <p:cNvSpPr/>
          <p:nvPr>
            <p:custDataLst>
              <p:tags r:id="rId25"/>
            </p:custDataLst>
          </p:nvPr>
        </p:nvSpPr>
        <p:spPr>
          <a:xfrm rot="342038" flipH="1">
            <a:off x="2515235" y="2976245"/>
            <a:ext cx="1388110" cy="1283970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26"/>
            </p:custDataLst>
          </p:nvPr>
        </p:nvSpPr>
        <p:spPr>
          <a:xfrm rot="342038" flipH="1">
            <a:off x="2778760" y="3220085"/>
            <a:ext cx="861695" cy="79692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弧形 5"/>
          <p:cNvSpPr/>
          <p:nvPr>
            <p:custDataLst>
              <p:tags r:id="rId27"/>
            </p:custDataLst>
          </p:nvPr>
        </p:nvSpPr>
        <p:spPr>
          <a:xfrm>
            <a:off x="4608830" y="2240915"/>
            <a:ext cx="1758315" cy="1324610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chemeClr val="accent5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26"/>
          <p:cNvSpPr/>
          <p:nvPr>
            <p:custDataLst>
              <p:tags r:id="rId28"/>
            </p:custDataLst>
          </p:nvPr>
        </p:nvSpPr>
        <p:spPr>
          <a:xfrm rot="342038" flipH="1">
            <a:off x="4471035" y="2432685"/>
            <a:ext cx="1713230" cy="167957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9"/>
            </p:custDataLst>
          </p:nvPr>
        </p:nvSpPr>
        <p:spPr>
          <a:xfrm rot="342038" flipH="1">
            <a:off x="4796155" y="2751455"/>
            <a:ext cx="1062990" cy="104203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任意多边形 26"/>
          <p:cNvSpPr/>
          <p:nvPr>
            <p:custDataLst>
              <p:tags r:id="rId30"/>
            </p:custDataLst>
          </p:nvPr>
        </p:nvSpPr>
        <p:spPr>
          <a:xfrm rot="342038" flipH="1">
            <a:off x="1504315" y="3697605"/>
            <a:ext cx="838835" cy="80327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椭圆 51"/>
          <p:cNvSpPr/>
          <p:nvPr>
            <p:custDataLst>
              <p:tags r:id="rId31"/>
            </p:custDataLst>
          </p:nvPr>
        </p:nvSpPr>
        <p:spPr>
          <a:xfrm rot="342038" flipH="1">
            <a:off x="1663700" y="3850005"/>
            <a:ext cx="520700" cy="4984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任意多边形 26"/>
          <p:cNvSpPr/>
          <p:nvPr>
            <p:custDataLst>
              <p:tags r:id="rId32"/>
            </p:custDataLst>
          </p:nvPr>
        </p:nvSpPr>
        <p:spPr>
          <a:xfrm rot="342038" flipH="1">
            <a:off x="2082165" y="4044315"/>
            <a:ext cx="1192530" cy="1187450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椭圆 53"/>
          <p:cNvSpPr/>
          <p:nvPr>
            <p:custDataLst>
              <p:tags r:id="rId33"/>
            </p:custDataLst>
          </p:nvPr>
        </p:nvSpPr>
        <p:spPr>
          <a:xfrm rot="342038" flipH="1">
            <a:off x="2308225" y="4269740"/>
            <a:ext cx="739775" cy="736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任意多边形 21"/>
          <p:cNvSpPr/>
          <p:nvPr>
            <p:custDataLst>
              <p:tags r:id="rId34"/>
            </p:custDataLst>
          </p:nvPr>
        </p:nvSpPr>
        <p:spPr bwMode="auto">
          <a:xfrm>
            <a:off x="2500630" y="4441190"/>
            <a:ext cx="355600" cy="393700"/>
          </a:xfrm>
          <a:custGeom>
            <a:avLst/>
            <a:gdLst/>
            <a:ahLst/>
            <a:cxnLst>
              <a:cxn ang="0">
                <a:pos x="45" y="81"/>
              </a:cxn>
              <a:cxn ang="0">
                <a:pos x="52" y="71"/>
              </a:cxn>
              <a:cxn ang="0">
                <a:pos x="51" y="66"/>
              </a:cxn>
              <a:cxn ang="0">
                <a:pos x="40" y="55"/>
              </a:cxn>
              <a:cxn ang="0">
                <a:pos x="35" y="54"/>
              </a:cxn>
              <a:cxn ang="0">
                <a:pos x="28" y="59"/>
              </a:cxn>
              <a:cxn ang="0">
                <a:pos x="16" y="31"/>
              </a:cxn>
              <a:cxn ang="0">
                <a:pos x="24" y="27"/>
              </a:cxn>
              <a:cxn ang="0">
                <a:pos x="25" y="22"/>
              </a:cxn>
              <a:cxn ang="0">
                <a:pos x="21" y="6"/>
              </a:cxn>
              <a:cxn ang="0">
                <a:pos x="17" y="3"/>
              </a:cxn>
              <a:cxn ang="0">
                <a:pos x="5" y="4"/>
              </a:cxn>
              <a:cxn ang="0">
                <a:pos x="0" y="9"/>
              </a:cxn>
              <a:cxn ang="0">
                <a:pos x="39" y="83"/>
              </a:cxn>
              <a:cxn ang="0">
                <a:pos x="45" y="81"/>
              </a:cxn>
              <a:cxn ang="0">
                <a:pos x="41" y="47"/>
              </a:cxn>
              <a:cxn ang="0">
                <a:pos x="29" y="47"/>
              </a:cxn>
              <a:cxn ang="0">
                <a:pos x="30" y="44"/>
              </a:cxn>
              <a:cxn ang="0">
                <a:pos x="37" y="33"/>
              </a:cxn>
              <a:cxn ang="0">
                <a:pos x="38" y="28"/>
              </a:cxn>
              <a:cxn ang="0">
                <a:pos x="37" y="26"/>
              </a:cxn>
              <a:cxn ang="0">
                <a:pos x="36" y="27"/>
              </a:cxn>
              <a:cxn ang="0">
                <a:pos x="36" y="31"/>
              </a:cxn>
              <a:cxn ang="0">
                <a:pos x="31" y="31"/>
              </a:cxn>
              <a:cxn ang="0">
                <a:pos x="31" y="27"/>
              </a:cxn>
              <a:cxn ang="0">
                <a:pos x="38" y="23"/>
              </a:cxn>
              <a:cxn ang="0">
                <a:pos x="43" y="24"/>
              </a:cxn>
              <a:cxn ang="0">
                <a:pos x="43" y="30"/>
              </a:cxn>
              <a:cxn ang="0">
                <a:pos x="42" y="32"/>
              </a:cxn>
              <a:cxn ang="0">
                <a:pos x="35" y="44"/>
              </a:cxn>
              <a:cxn ang="0">
                <a:pos x="42" y="44"/>
              </a:cxn>
              <a:cxn ang="0">
                <a:pos x="41" y="47"/>
              </a:cxn>
              <a:cxn ang="0">
                <a:pos x="57" y="44"/>
              </a:cxn>
              <a:cxn ang="0">
                <a:pos x="54" y="44"/>
              </a:cxn>
              <a:cxn ang="0">
                <a:pos x="54" y="47"/>
              </a:cxn>
              <a:cxn ang="0">
                <a:pos x="49" y="47"/>
              </a:cxn>
              <a:cxn ang="0">
                <a:pos x="49" y="44"/>
              </a:cxn>
              <a:cxn ang="0">
                <a:pos x="42" y="44"/>
              </a:cxn>
              <a:cxn ang="0">
                <a:pos x="43" y="40"/>
              </a:cxn>
              <a:cxn ang="0">
                <a:pos x="50" y="23"/>
              </a:cxn>
              <a:cxn ang="0">
                <a:pos x="57" y="23"/>
              </a:cxn>
              <a:cxn ang="0">
                <a:pos x="55" y="40"/>
              </a:cxn>
              <a:cxn ang="0">
                <a:pos x="57" y="40"/>
              </a:cxn>
              <a:cxn ang="0">
                <a:pos x="57" y="44"/>
              </a:cxn>
              <a:cxn ang="0">
                <a:pos x="50" y="40"/>
              </a:cxn>
              <a:cxn ang="0">
                <a:pos x="47" y="40"/>
              </a:cxn>
              <a:cxn ang="0">
                <a:pos x="51" y="31"/>
              </a:cxn>
              <a:cxn ang="0">
                <a:pos x="50" y="40"/>
              </a:cxn>
              <a:cxn ang="0">
                <a:pos x="39" y="0"/>
              </a:cxn>
              <a:cxn ang="0">
                <a:pos x="65" y="10"/>
              </a:cxn>
              <a:cxn ang="0">
                <a:pos x="76" y="36"/>
              </a:cxn>
              <a:cxn ang="0">
                <a:pos x="65" y="62"/>
              </a:cxn>
              <a:cxn ang="0">
                <a:pos x="59" y="67"/>
              </a:cxn>
              <a:cxn ang="0">
                <a:pos x="57" y="65"/>
              </a:cxn>
              <a:cxn ang="0">
                <a:pos x="53" y="61"/>
              </a:cxn>
              <a:cxn ang="0">
                <a:pos x="59" y="56"/>
              </a:cxn>
              <a:cxn ang="0">
                <a:pos x="68" y="36"/>
              </a:cxn>
              <a:cxn ang="0">
                <a:pos x="59" y="16"/>
              </a:cxn>
              <a:cxn ang="0">
                <a:pos x="39" y="8"/>
              </a:cxn>
              <a:cxn ang="0">
                <a:pos x="29" y="10"/>
              </a:cxn>
              <a:cxn ang="0">
                <a:pos x="27" y="5"/>
              </a:cxn>
              <a:cxn ang="0">
                <a:pos x="26" y="2"/>
              </a:cxn>
              <a:cxn ang="0">
                <a:pos x="39" y="0"/>
              </a:cxn>
            </a:cxnLst>
            <a:rect l="0" t="0" r="r" b="b"/>
            <a:pathLst>
              <a:path w="76" h="85">
                <a:moveTo>
                  <a:pt x="45" y="81"/>
                </a:moveTo>
                <a:cubicBezTo>
                  <a:pt x="47" y="78"/>
                  <a:pt x="50" y="75"/>
                  <a:pt x="52" y="71"/>
                </a:cubicBezTo>
                <a:cubicBezTo>
                  <a:pt x="53" y="70"/>
                  <a:pt x="53" y="68"/>
                  <a:pt x="51" y="66"/>
                </a:cubicBezTo>
                <a:cubicBezTo>
                  <a:pt x="47" y="63"/>
                  <a:pt x="43" y="59"/>
                  <a:pt x="40" y="55"/>
                </a:cubicBezTo>
                <a:cubicBezTo>
                  <a:pt x="38" y="54"/>
                  <a:pt x="36" y="53"/>
                  <a:pt x="35" y="54"/>
                </a:cubicBezTo>
                <a:cubicBezTo>
                  <a:pt x="32" y="56"/>
                  <a:pt x="30" y="57"/>
                  <a:pt x="28" y="59"/>
                </a:cubicBezTo>
                <a:cubicBezTo>
                  <a:pt x="20" y="46"/>
                  <a:pt x="18" y="40"/>
                  <a:pt x="16" y="31"/>
                </a:cubicBezTo>
                <a:cubicBezTo>
                  <a:pt x="19" y="29"/>
                  <a:pt x="21" y="28"/>
                  <a:pt x="24" y="27"/>
                </a:cubicBezTo>
                <a:cubicBezTo>
                  <a:pt x="25" y="26"/>
                  <a:pt x="26" y="24"/>
                  <a:pt x="25" y="22"/>
                </a:cubicBezTo>
                <a:cubicBezTo>
                  <a:pt x="24" y="17"/>
                  <a:pt x="22" y="12"/>
                  <a:pt x="21" y="6"/>
                </a:cubicBezTo>
                <a:cubicBezTo>
                  <a:pt x="20" y="4"/>
                  <a:pt x="19" y="3"/>
                  <a:pt x="17" y="3"/>
                </a:cubicBezTo>
                <a:cubicBezTo>
                  <a:pt x="13" y="4"/>
                  <a:pt x="9" y="4"/>
                  <a:pt x="5" y="4"/>
                </a:cubicBezTo>
                <a:cubicBezTo>
                  <a:pt x="1" y="5"/>
                  <a:pt x="0" y="6"/>
                  <a:pt x="0" y="9"/>
                </a:cubicBezTo>
                <a:cubicBezTo>
                  <a:pt x="2" y="40"/>
                  <a:pt x="14" y="69"/>
                  <a:pt x="39" y="83"/>
                </a:cubicBezTo>
                <a:cubicBezTo>
                  <a:pt x="42" y="85"/>
                  <a:pt x="43" y="85"/>
                  <a:pt x="45" y="81"/>
                </a:cubicBezTo>
                <a:close/>
                <a:moveTo>
                  <a:pt x="41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30" y="44"/>
                  <a:pt x="30" y="44"/>
                  <a:pt x="30" y="44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2"/>
                  <a:pt x="38" y="30"/>
                  <a:pt x="38" y="28"/>
                </a:cubicBezTo>
                <a:cubicBezTo>
                  <a:pt x="38" y="27"/>
                  <a:pt x="38" y="26"/>
                  <a:pt x="37" y="26"/>
                </a:cubicBezTo>
                <a:cubicBezTo>
                  <a:pt x="37" y="26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4"/>
                  <a:pt x="34" y="23"/>
                  <a:pt x="38" y="23"/>
                </a:cubicBezTo>
                <a:cubicBezTo>
                  <a:pt x="40" y="23"/>
                  <a:pt x="42" y="23"/>
                  <a:pt x="43" y="24"/>
                </a:cubicBezTo>
                <a:cubicBezTo>
                  <a:pt x="43" y="26"/>
                  <a:pt x="43" y="27"/>
                  <a:pt x="43" y="30"/>
                </a:cubicBezTo>
                <a:cubicBezTo>
                  <a:pt x="43" y="31"/>
                  <a:pt x="43" y="32"/>
                  <a:pt x="42" y="32"/>
                </a:cubicBezTo>
                <a:cubicBezTo>
                  <a:pt x="35" y="44"/>
                  <a:pt x="35" y="44"/>
                  <a:pt x="35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57" y="44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4"/>
                  <a:pt x="49" y="44"/>
                  <a:pt x="49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3" y="40"/>
                  <a:pt x="43" y="40"/>
                  <a:pt x="43" y="40"/>
                </a:cubicBezTo>
                <a:cubicBezTo>
                  <a:pt x="50" y="23"/>
                  <a:pt x="50" y="23"/>
                  <a:pt x="50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50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51" y="31"/>
                  <a:pt x="51" y="31"/>
                  <a:pt x="51" y="3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39" y="0"/>
                </a:moveTo>
                <a:cubicBezTo>
                  <a:pt x="49" y="0"/>
                  <a:pt x="59" y="4"/>
                  <a:pt x="65" y="10"/>
                </a:cubicBezTo>
                <a:cubicBezTo>
                  <a:pt x="72" y="17"/>
                  <a:pt x="76" y="26"/>
                  <a:pt x="76" y="36"/>
                </a:cubicBezTo>
                <a:cubicBezTo>
                  <a:pt x="76" y="46"/>
                  <a:pt x="72" y="56"/>
                  <a:pt x="65" y="62"/>
                </a:cubicBezTo>
                <a:cubicBezTo>
                  <a:pt x="63" y="64"/>
                  <a:pt x="61" y="66"/>
                  <a:pt x="59" y="67"/>
                </a:cubicBezTo>
                <a:cubicBezTo>
                  <a:pt x="59" y="66"/>
                  <a:pt x="58" y="66"/>
                  <a:pt x="57" y="65"/>
                </a:cubicBezTo>
                <a:cubicBezTo>
                  <a:pt x="53" y="61"/>
                  <a:pt x="53" y="61"/>
                  <a:pt x="53" y="61"/>
                </a:cubicBezTo>
                <a:cubicBezTo>
                  <a:pt x="56" y="60"/>
                  <a:pt x="58" y="58"/>
                  <a:pt x="59" y="56"/>
                </a:cubicBezTo>
                <a:cubicBezTo>
                  <a:pt x="64" y="51"/>
                  <a:pt x="68" y="44"/>
                  <a:pt x="68" y="36"/>
                </a:cubicBezTo>
                <a:cubicBezTo>
                  <a:pt x="68" y="28"/>
                  <a:pt x="64" y="21"/>
                  <a:pt x="59" y="16"/>
                </a:cubicBezTo>
                <a:cubicBezTo>
                  <a:pt x="54" y="11"/>
                  <a:pt x="47" y="8"/>
                  <a:pt x="39" y="8"/>
                </a:cubicBezTo>
                <a:cubicBezTo>
                  <a:pt x="36" y="8"/>
                  <a:pt x="32" y="9"/>
                  <a:pt x="29" y="10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6" y="3"/>
                  <a:pt x="26" y="2"/>
                </a:cubicBezTo>
                <a:cubicBezTo>
                  <a:pt x="30" y="1"/>
                  <a:pt x="34" y="0"/>
                  <a:pt x="3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任意多边形 26"/>
          <p:cNvSpPr/>
          <p:nvPr>
            <p:custDataLst>
              <p:tags r:id="rId35"/>
            </p:custDataLst>
          </p:nvPr>
        </p:nvSpPr>
        <p:spPr>
          <a:xfrm rot="342038" flipH="1">
            <a:off x="3506470" y="3591560"/>
            <a:ext cx="1587500" cy="1571625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>
            <p:custDataLst>
              <p:tags r:id="rId36"/>
            </p:custDataLst>
          </p:nvPr>
        </p:nvSpPr>
        <p:spPr>
          <a:xfrm rot="342038" flipH="1">
            <a:off x="3863975" y="3928110"/>
            <a:ext cx="897890" cy="94615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 23"/>
          <p:cNvSpPr/>
          <p:nvPr>
            <p:custDataLst>
              <p:tags r:id="rId37"/>
            </p:custDataLst>
          </p:nvPr>
        </p:nvSpPr>
        <p:spPr bwMode="auto">
          <a:xfrm>
            <a:off x="4128135" y="4177030"/>
            <a:ext cx="412115" cy="38227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3" y="6"/>
              </a:cxn>
              <a:cxn ang="0">
                <a:pos x="15" y="27"/>
              </a:cxn>
              <a:cxn ang="0">
                <a:pos x="13" y="28"/>
              </a:cxn>
              <a:cxn ang="0">
                <a:pos x="5" y="68"/>
              </a:cxn>
              <a:cxn ang="0">
                <a:pos x="56" y="50"/>
              </a:cxn>
              <a:cxn ang="0">
                <a:pos x="62" y="71"/>
              </a:cxn>
              <a:cxn ang="0">
                <a:pos x="59" y="74"/>
              </a:cxn>
              <a:cxn ang="0">
                <a:pos x="0" y="74"/>
              </a:cxn>
              <a:cxn ang="0">
                <a:pos x="0" y="25"/>
              </a:cxn>
              <a:cxn ang="0">
                <a:pos x="0" y="24"/>
              </a:cxn>
              <a:cxn ang="0">
                <a:pos x="13" y="0"/>
              </a:cxn>
              <a:cxn ang="0">
                <a:pos x="9" y="50"/>
              </a:cxn>
              <a:cxn ang="0">
                <a:pos x="16" y="45"/>
              </a:cxn>
              <a:cxn ang="0">
                <a:pos x="18" y="56"/>
              </a:cxn>
              <a:cxn ang="0">
                <a:pos x="18" y="60"/>
              </a:cxn>
              <a:cxn ang="0">
                <a:pos x="28" y="61"/>
              </a:cxn>
              <a:cxn ang="0">
                <a:pos x="39" y="63"/>
              </a:cxn>
              <a:cxn ang="0">
                <a:pos x="32" y="58"/>
              </a:cxn>
              <a:cxn ang="0">
                <a:pos x="26" y="58"/>
              </a:cxn>
              <a:cxn ang="0">
                <a:pos x="26" y="56"/>
              </a:cxn>
              <a:cxn ang="0">
                <a:pos x="29" y="47"/>
              </a:cxn>
              <a:cxn ang="0">
                <a:pos x="19" y="51"/>
              </a:cxn>
              <a:cxn ang="0">
                <a:pos x="20" y="42"/>
              </a:cxn>
              <a:cxn ang="0">
                <a:pos x="15" y="8"/>
              </a:cxn>
              <a:cxn ang="0">
                <a:pos x="12" y="25"/>
              </a:cxn>
              <a:cxn ang="0">
                <a:pos x="41" y="40"/>
              </a:cxn>
              <a:cxn ang="0">
                <a:pos x="40" y="52"/>
              </a:cxn>
              <a:cxn ang="0">
                <a:pos x="41" y="57"/>
              </a:cxn>
              <a:cxn ang="0">
                <a:pos x="44" y="55"/>
              </a:cxn>
              <a:cxn ang="0">
                <a:pos x="41" y="40"/>
              </a:cxn>
              <a:cxn ang="0">
                <a:pos x="70" y="9"/>
              </a:cxn>
              <a:cxn ang="0">
                <a:pos x="60" y="9"/>
              </a:cxn>
              <a:cxn ang="0">
                <a:pos x="71" y="16"/>
              </a:cxn>
              <a:cxn ang="0">
                <a:pos x="64" y="34"/>
              </a:cxn>
              <a:cxn ang="0">
                <a:pos x="77" y="16"/>
              </a:cxn>
              <a:cxn ang="0">
                <a:pos x="76" y="14"/>
              </a:cxn>
              <a:cxn ang="0">
                <a:pos x="58" y="11"/>
              </a:cxn>
              <a:cxn ang="0">
                <a:pos x="54" y="44"/>
              </a:cxn>
              <a:cxn ang="0">
                <a:pos x="58" y="11"/>
              </a:cxn>
            </a:cxnLst>
            <a:rect l="0" t="0" r="r" b="b"/>
            <a:pathLst>
              <a:path w="78" h="74">
                <a:moveTo>
                  <a:pt x="15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68"/>
                  <a:pt x="5" y="68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0"/>
                  <a:pt x="56" y="50"/>
                  <a:pt x="56" y="5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9" y="50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1"/>
                  <a:pt x="16" y="42"/>
                  <a:pt x="16" y="45"/>
                </a:cubicBezTo>
                <a:cubicBezTo>
                  <a:pt x="16" y="48"/>
                  <a:pt x="14" y="52"/>
                  <a:pt x="15" y="54"/>
                </a:cubicBezTo>
                <a:cubicBezTo>
                  <a:pt x="15" y="56"/>
                  <a:pt x="16" y="57"/>
                  <a:pt x="18" y="56"/>
                </a:cubicBezTo>
                <a:cubicBezTo>
                  <a:pt x="19" y="56"/>
                  <a:pt x="20" y="55"/>
                  <a:pt x="21" y="55"/>
                </a:cubicBezTo>
                <a:cubicBezTo>
                  <a:pt x="20" y="57"/>
                  <a:pt x="18" y="58"/>
                  <a:pt x="18" y="60"/>
                </a:cubicBezTo>
                <a:cubicBezTo>
                  <a:pt x="17" y="62"/>
                  <a:pt x="18" y="63"/>
                  <a:pt x="20" y="64"/>
                </a:cubicBezTo>
                <a:cubicBezTo>
                  <a:pt x="23" y="65"/>
                  <a:pt x="26" y="63"/>
                  <a:pt x="28" y="61"/>
                </a:cubicBezTo>
                <a:cubicBezTo>
                  <a:pt x="28" y="61"/>
                  <a:pt x="28" y="61"/>
                  <a:pt x="29" y="61"/>
                </a:cubicBezTo>
                <a:cubicBezTo>
                  <a:pt x="31" y="64"/>
                  <a:pt x="39" y="63"/>
                  <a:pt x="39" y="63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2" y="60"/>
                  <a:pt x="32" y="58"/>
                </a:cubicBezTo>
                <a:cubicBezTo>
                  <a:pt x="32" y="56"/>
                  <a:pt x="30" y="56"/>
                  <a:pt x="29" y="56"/>
                </a:cubicBezTo>
                <a:cubicBezTo>
                  <a:pt x="28" y="56"/>
                  <a:pt x="27" y="57"/>
                  <a:pt x="26" y="58"/>
                </a:cubicBezTo>
                <a:cubicBezTo>
                  <a:pt x="25" y="58"/>
                  <a:pt x="23" y="59"/>
                  <a:pt x="22" y="60"/>
                </a:cubicBezTo>
                <a:cubicBezTo>
                  <a:pt x="23" y="59"/>
                  <a:pt x="25" y="57"/>
                  <a:pt x="26" y="56"/>
                </a:cubicBezTo>
                <a:cubicBezTo>
                  <a:pt x="28" y="53"/>
                  <a:pt x="30" y="51"/>
                  <a:pt x="30" y="50"/>
                </a:cubicBezTo>
                <a:cubicBezTo>
                  <a:pt x="31" y="48"/>
                  <a:pt x="30" y="47"/>
                  <a:pt x="29" y="47"/>
                </a:cubicBezTo>
                <a:cubicBezTo>
                  <a:pt x="27" y="46"/>
                  <a:pt x="25" y="48"/>
                  <a:pt x="22" y="49"/>
                </a:cubicBezTo>
                <a:cubicBezTo>
                  <a:pt x="21" y="50"/>
                  <a:pt x="20" y="51"/>
                  <a:pt x="19" y="51"/>
                </a:cubicBezTo>
                <a:cubicBezTo>
                  <a:pt x="19" y="50"/>
                  <a:pt x="19" y="47"/>
                  <a:pt x="20" y="45"/>
                </a:cubicBezTo>
                <a:cubicBezTo>
                  <a:pt x="20" y="44"/>
                  <a:pt x="20" y="42"/>
                  <a:pt x="20" y="42"/>
                </a:cubicBezTo>
                <a:cubicBezTo>
                  <a:pt x="23" y="25"/>
                  <a:pt x="9" y="50"/>
                  <a:pt x="9" y="50"/>
                </a:cubicBezTo>
                <a:close/>
                <a:moveTo>
                  <a:pt x="15" y="8"/>
                </a:moveTo>
                <a:cubicBezTo>
                  <a:pt x="6" y="24"/>
                  <a:pt x="6" y="24"/>
                  <a:pt x="6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41" y="40"/>
                </a:move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4" y="55"/>
                  <a:pt x="44" y="55"/>
                </a:cubicBezTo>
                <a:cubicBezTo>
                  <a:pt x="53" y="47"/>
                  <a:pt x="53" y="47"/>
                  <a:pt x="53" y="47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71" y="10"/>
                </a:moveTo>
                <a:cubicBezTo>
                  <a:pt x="70" y="9"/>
                  <a:pt x="70" y="9"/>
                  <a:pt x="70" y="9"/>
                </a:cubicBezTo>
                <a:cubicBezTo>
                  <a:pt x="66" y="6"/>
                  <a:pt x="66" y="6"/>
                  <a:pt x="66" y="6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6"/>
                  <a:pt x="71" y="16"/>
                  <a:pt x="71" y="16"/>
                </a:cubicBezTo>
                <a:cubicBezTo>
                  <a:pt x="73" y="17"/>
                  <a:pt x="73" y="17"/>
                  <a:pt x="73" y="17"/>
                </a:cubicBezTo>
                <a:cubicBezTo>
                  <a:pt x="71" y="23"/>
                  <a:pt x="68" y="29"/>
                  <a:pt x="64" y="34"/>
                </a:cubicBezTo>
                <a:cubicBezTo>
                  <a:pt x="67" y="37"/>
                  <a:pt x="67" y="37"/>
                  <a:pt x="67" y="37"/>
                </a:cubicBezTo>
                <a:cubicBezTo>
                  <a:pt x="72" y="31"/>
                  <a:pt x="76" y="24"/>
                  <a:pt x="77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1" y="10"/>
                  <a:pt x="71" y="10"/>
                  <a:pt x="71" y="10"/>
                </a:cubicBezTo>
                <a:close/>
                <a:moveTo>
                  <a:pt x="58" y="11"/>
                </a:moveTo>
                <a:cubicBezTo>
                  <a:pt x="51" y="19"/>
                  <a:pt x="46" y="28"/>
                  <a:pt x="43" y="38"/>
                </a:cubicBezTo>
                <a:cubicBezTo>
                  <a:pt x="47" y="40"/>
                  <a:pt x="50" y="42"/>
                  <a:pt x="54" y="44"/>
                </a:cubicBezTo>
                <a:cubicBezTo>
                  <a:pt x="61" y="36"/>
                  <a:pt x="66" y="27"/>
                  <a:pt x="70" y="18"/>
                </a:cubicBezTo>
                <a:cubicBezTo>
                  <a:pt x="66" y="16"/>
                  <a:pt x="62" y="13"/>
                  <a:pt x="58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弧形 10"/>
          <p:cNvSpPr/>
          <p:nvPr>
            <p:custDataLst>
              <p:tags r:id="rId38"/>
            </p:custDataLst>
          </p:nvPr>
        </p:nvSpPr>
        <p:spPr>
          <a:xfrm>
            <a:off x="1487170" y="3569335"/>
            <a:ext cx="982980" cy="662940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chemeClr val="accent1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弧形 59"/>
          <p:cNvSpPr/>
          <p:nvPr>
            <p:custDataLst>
              <p:tags r:id="rId39"/>
            </p:custDataLst>
          </p:nvPr>
        </p:nvSpPr>
        <p:spPr>
          <a:xfrm flipV="1">
            <a:off x="1978660" y="4473575"/>
            <a:ext cx="1353185" cy="868045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accent2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弧形 60"/>
          <p:cNvSpPr/>
          <p:nvPr>
            <p:custDataLst>
              <p:tags r:id="rId40"/>
            </p:custDataLst>
          </p:nvPr>
        </p:nvSpPr>
        <p:spPr>
          <a:xfrm>
            <a:off x="2520950" y="2675890"/>
            <a:ext cx="1758315" cy="1324610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chemeClr val="accent3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弧形 61"/>
          <p:cNvSpPr/>
          <p:nvPr>
            <p:custDataLst>
              <p:tags r:id="rId41"/>
            </p:custDataLst>
          </p:nvPr>
        </p:nvSpPr>
        <p:spPr>
          <a:xfrm flipV="1">
            <a:off x="3719195" y="4418965"/>
            <a:ext cx="1353185" cy="868045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accent4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任意多边形 22"/>
          <p:cNvSpPr/>
          <p:nvPr>
            <p:custDataLst>
              <p:tags r:id="rId42"/>
            </p:custDataLst>
          </p:nvPr>
        </p:nvSpPr>
        <p:spPr bwMode="auto">
          <a:xfrm>
            <a:off x="3027680" y="3434080"/>
            <a:ext cx="444500" cy="385445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6" y="16"/>
              </a:cxn>
              <a:cxn ang="0">
                <a:pos x="83" y="16"/>
              </a:cxn>
              <a:cxn ang="0">
                <a:pos x="62" y="23"/>
              </a:cxn>
              <a:cxn ang="0">
                <a:pos x="59" y="60"/>
              </a:cxn>
              <a:cxn ang="0">
                <a:pos x="59" y="75"/>
              </a:cxn>
              <a:cxn ang="0">
                <a:pos x="44" y="75"/>
              </a:cxn>
              <a:cxn ang="0">
                <a:pos x="21" y="69"/>
              </a:cxn>
              <a:cxn ang="0">
                <a:pos x="11" y="78"/>
              </a:cxn>
              <a:cxn ang="0">
                <a:pos x="0" y="67"/>
              </a:cxn>
              <a:cxn ang="0">
                <a:pos x="7" y="57"/>
              </a:cxn>
              <a:cxn ang="0">
                <a:pos x="52" y="11"/>
              </a:cxn>
              <a:cxn ang="0">
                <a:pos x="26" y="0"/>
              </a:cxn>
              <a:cxn ang="0">
                <a:pos x="25" y="0"/>
              </a:cxn>
              <a:cxn ang="0">
                <a:pos x="21" y="3"/>
              </a:cxn>
              <a:cxn ang="0">
                <a:pos x="12" y="30"/>
              </a:cxn>
              <a:cxn ang="0">
                <a:pos x="50" y="18"/>
              </a:cxn>
              <a:cxn ang="0">
                <a:pos x="51" y="16"/>
              </a:cxn>
              <a:cxn ang="0">
                <a:pos x="32" y="12"/>
              </a:cxn>
              <a:cxn ang="0">
                <a:pos x="24" y="20"/>
              </a:cxn>
              <a:cxn ang="0">
                <a:pos x="23" y="9"/>
              </a:cxn>
              <a:cxn ang="0">
                <a:pos x="24" y="7"/>
              </a:cxn>
              <a:cxn ang="0">
                <a:pos x="23" y="4"/>
              </a:cxn>
              <a:cxn ang="0">
                <a:pos x="25" y="2"/>
              </a:cxn>
              <a:cxn ang="0">
                <a:pos x="25" y="6"/>
              </a:cxn>
              <a:cxn ang="0">
                <a:pos x="49" y="13"/>
              </a:cxn>
              <a:cxn ang="0">
                <a:pos x="25" y="6"/>
              </a:cxn>
              <a:cxn ang="0">
                <a:pos x="49" y="12"/>
              </a:cxn>
              <a:cxn ang="0">
                <a:pos x="25" y="5"/>
              </a:cxn>
              <a:cxn ang="0">
                <a:pos x="26" y="4"/>
              </a:cxn>
              <a:cxn ang="0">
                <a:pos x="49" y="12"/>
              </a:cxn>
              <a:cxn ang="0">
                <a:pos x="26" y="4"/>
              </a:cxn>
              <a:cxn ang="0">
                <a:pos x="16" y="52"/>
              </a:cxn>
              <a:cxn ang="0">
                <a:pos x="46" y="49"/>
              </a:cxn>
              <a:cxn ang="0">
                <a:pos x="14" y="40"/>
              </a:cxn>
              <a:cxn ang="0">
                <a:pos x="47" y="43"/>
              </a:cxn>
              <a:cxn ang="0">
                <a:pos x="14" y="40"/>
              </a:cxn>
              <a:cxn ang="0">
                <a:pos x="11" y="62"/>
              </a:cxn>
              <a:cxn ang="0">
                <a:pos x="6" y="67"/>
              </a:cxn>
              <a:cxn ang="0">
                <a:pos x="11" y="72"/>
              </a:cxn>
              <a:cxn ang="0">
                <a:pos x="16" y="67"/>
              </a:cxn>
              <a:cxn ang="0">
                <a:pos x="55" y="64"/>
              </a:cxn>
              <a:cxn ang="0">
                <a:pos x="48" y="64"/>
              </a:cxn>
              <a:cxn ang="0">
                <a:pos x="48" y="71"/>
              </a:cxn>
              <a:cxn ang="0">
                <a:pos x="55" y="71"/>
              </a:cxn>
              <a:cxn ang="0">
                <a:pos x="55" y="64"/>
              </a:cxn>
            </a:cxnLst>
            <a:rect l="0" t="0" r="r" b="b"/>
            <a:pathLst>
              <a:path w="83" h="78">
                <a:moveTo>
                  <a:pt x="2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6"/>
                  <a:pt x="56" y="16"/>
                  <a:pt x="56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23"/>
                  <a:pt x="83" y="23"/>
                  <a:pt x="8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8"/>
                  <a:pt x="58" y="59"/>
                  <a:pt x="59" y="60"/>
                </a:cubicBezTo>
                <a:cubicBezTo>
                  <a:pt x="61" y="62"/>
                  <a:pt x="62" y="64"/>
                  <a:pt x="62" y="67"/>
                </a:cubicBezTo>
                <a:cubicBezTo>
                  <a:pt x="62" y="70"/>
                  <a:pt x="61" y="73"/>
                  <a:pt x="59" y="75"/>
                </a:cubicBezTo>
                <a:cubicBezTo>
                  <a:pt x="57" y="77"/>
                  <a:pt x="55" y="78"/>
                  <a:pt x="52" y="78"/>
                </a:cubicBezTo>
                <a:cubicBezTo>
                  <a:pt x="49" y="78"/>
                  <a:pt x="46" y="77"/>
                  <a:pt x="44" y="75"/>
                </a:cubicBezTo>
                <a:cubicBezTo>
                  <a:pt x="43" y="73"/>
                  <a:pt x="42" y="71"/>
                  <a:pt x="4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71"/>
                  <a:pt x="20" y="73"/>
                  <a:pt x="18" y="75"/>
                </a:cubicBezTo>
                <a:cubicBezTo>
                  <a:pt x="17" y="77"/>
                  <a:pt x="14" y="78"/>
                  <a:pt x="11" y="78"/>
                </a:cubicBezTo>
                <a:cubicBezTo>
                  <a:pt x="8" y="78"/>
                  <a:pt x="5" y="77"/>
                  <a:pt x="4" y="75"/>
                </a:cubicBezTo>
                <a:cubicBezTo>
                  <a:pt x="2" y="73"/>
                  <a:pt x="0" y="70"/>
                  <a:pt x="0" y="67"/>
                </a:cubicBezTo>
                <a:cubicBezTo>
                  <a:pt x="0" y="64"/>
                  <a:pt x="2" y="62"/>
                  <a:pt x="4" y="60"/>
                </a:cubicBezTo>
                <a:cubicBezTo>
                  <a:pt x="4" y="59"/>
                  <a:pt x="6" y="58"/>
                  <a:pt x="7" y="57"/>
                </a:cubicBezTo>
                <a:cubicBezTo>
                  <a:pt x="2" y="33"/>
                  <a:pt x="2" y="33"/>
                  <a:pt x="2" y="33"/>
                </a:cubicBezTo>
                <a:close/>
                <a:moveTo>
                  <a:pt x="52" y="11"/>
                </a:moveTo>
                <a:cubicBezTo>
                  <a:pt x="53" y="8"/>
                  <a:pt x="53" y="8"/>
                  <a:pt x="53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0"/>
                  <a:pt x="24" y="20"/>
                  <a:pt x="24" y="20"/>
                </a:cubicBezTo>
                <a:cubicBezTo>
                  <a:pt x="19" y="22"/>
                  <a:pt x="19" y="22"/>
                  <a:pt x="19" y="2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5" y="8"/>
                  <a:pt x="25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4"/>
                  <a:pt x="23" y="3"/>
                  <a:pt x="24" y="3"/>
                </a:cubicBezTo>
                <a:cubicBezTo>
                  <a:pt x="24" y="3"/>
                  <a:pt x="25" y="3"/>
                  <a:pt x="25" y="2"/>
                </a:cubicBezTo>
                <a:cubicBezTo>
                  <a:pt x="52" y="11"/>
                  <a:pt x="52" y="11"/>
                  <a:pt x="52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4"/>
                  <a:pt x="49" y="14"/>
                  <a:pt x="49" y="14"/>
                </a:cubicBezTo>
                <a:cubicBezTo>
                  <a:pt x="25" y="6"/>
                  <a:pt x="25" y="6"/>
                  <a:pt x="25" y="6"/>
                </a:cubicBezTo>
                <a:close/>
                <a:moveTo>
                  <a:pt x="25" y="5"/>
                </a:move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26" y="4"/>
                </a:move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15" y="49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4" y="40"/>
                </a:moveTo>
                <a:cubicBezTo>
                  <a:pt x="15" y="43"/>
                  <a:pt x="15" y="43"/>
                  <a:pt x="15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14" y="64"/>
                </a:moveTo>
                <a:cubicBezTo>
                  <a:pt x="14" y="63"/>
                  <a:pt x="12" y="62"/>
                  <a:pt x="11" y="62"/>
                </a:cubicBezTo>
                <a:cubicBezTo>
                  <a:pt x="10" y="62"/>
                  <a:pt x="8" y="63"/>
                  <a:pt x="8" y="64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69"/>
                  <a:pt x="7" y="70"/>
                  <a:pt x="8" y="71"/>
                </a:cubicBezTo>
                <a:cubicBezTo>
                  <a:pt x="8" y="71"/>
                  <a:pt x="10" y="72"/>
                  <a:pt x="11" y="72"/>
                </a:cubicBezTo>
                <a:cubicBezTo>
                  <a:pt x="12" y="72"/>
                  <a:pt x="14" y="71"/>
                  <a:pt x="14" y="71"/>
                </a:cubicBezTo>
                <a:cubicBezTo>
                  <a:pt x="15" y="70"/>
                  <a:pt x="16" y="69"/>
                  <a:pt x="16" y="67"/>
                </a:cubicBezTo>
                <a:cubicBezTo>
                  <a:pt x="16" y="66"/>
                  <a:pt x="15" y="65"/>
                  <a:pt x="14" y="64"/>
                </a:cubicBezTo>
                <a:close/>
                <a:moveTo>
                  <a:pt x="55" y="64"/>
                </a:moveTo>
                <a:cubicBezTo>
                  <a:pt x="54" y="63"/>
                  <a:pt x="53" y="62"/>
                  <a:pt x="52" y="62"/>
                </a:cubicBezTo>
                <a:cubicBezTo>
                  <a:pt x="50" y="62"/>
                  <a:pt x="49" y="63"/>
                  <a:pt x="48" y="64"/>
                </a:cubicBezTo>
                <a:cubicBezTo>
                  <a:pt x="47" y="65"/>
                  <a:pt x="47" y="66"/>
                  <a:pt x="47" y="67"/>
                </a:cubicBezTo>
                <a:cubicBezTo>
                  <a:pt x="47" y="69"/>
                  <a:pt x="47" y="70"/>
                  <a:pt x="48" y="71"/>
                </a:cubicBezTo>
                <a:cubicBezTo>
                  <a:pt x="49" y="71"/>
                  <a:pt x="50" y="72"/>
                  <a:pt x="52" y="72"/>
                </a:cubicBezTo>
                <a:cubicBezTo>
                  <a:pt x="53" y="72"/>
                  <a:pt x="54" y="71"/>
                  <a:pt x="55" y="71"/>
                </a:cubicBezTo>
                <a:cubicBezTo>
                  <a:pt x="56" y="70"/>
                  <a:pt x="56" y="69"/>
                  <a:pt x="56" y="67"/>
                </a:cubicBezTo>
                <a:cubicBezTo>
                  <a:pt x="56" y="66"/>
                  <a:pt x="56" y="65"/>
                  <a:pt x="55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任意多边形 23"/>
          <p:cNvSpPr/>
          <p:nvPr>
            <p:custDataLst>
              <p:tags r:id="rId43"/>
            </p:custDataLst>
          </p:nvPr>
        </p:nvSpPr>
        <p:spPr bwMode="auto">
          <a:xfrm>
            <a:off x="1821180" y="3959225"/>
            <a:ext cx="261620" cy="26416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3" y="6"/>
              </a:cxn>
              <a:cxn ang="0">
                <a:pos x="15" y="27"/>
              </a:cxn>
              <a:cxn ang="0">
                <a:pos x="13" y="28"/>
              </a:cxn>
              <a:cxn ang="0">
                <a:pos x="5" y="68"/>
              </a:cxn>
              <a:cxn ang="0">
                <a:pos x="56" y="50"/>
              </a:cxn>
              <a:cxn ang="0">
                <a:pos x="62" y="71"/>
              </a:cxn>
              <a:cxn ang="0">
                <a:pos x="59" y="74"/>
              </a:cxn>
              <a:cxn ang="0">
                <a:pos x="0" y="74"/>
              </a:cxn>
              <a:cxn ang="0">
                <a:pos x="0" y="25"/>
              </a:cxn>
              <a:cxn ang="0">
                <a:pos x="0" y="24"/>
              </a:cxn>
              <a:cxn ang="0">
                <a:pos x="13" y="0"/>
              </a:cxn>
              <a:cxn ang="0">
                <a:pos x="9" y="50"/>
              </a:cxn>
              <a:cxn ang="0">
                <a:pos x="16" y="45"/>
              </a:cxn>
              <a:cxn ang="0">
                <a:pos x="18" y="56"/>
              </a:cxn>
              <a:cxn ang="0">
                <a:pos x="18" y="60"/>
              </a:cxn>
              <a:cxn ang="0">
                <a:pos x="28" y="61"/>
              </a:cxn>
              <a:cxn ang="0">
                <a:pos x="39" y="63"/>
              </a:cxn>
              <a:cxn ang="0">
                <a:pos x="32" y="58"/>
              </a:cxn>
              <a:cxn ang="0">
                <a:pos x="26" y="58"/>
              </a:cxn>
              <a:cxn ang="0">
                <a:pos x="26" y="56"/>
              </a:cxn>
              <a:cxn ang="0">
                <a:pos x="29" y="47"/>
              </a:cxn>
              <a:cxn ang="0">
                <a:pos x="19" y="51"/>
              </a:cxn>
              <a:cxn ang="0">
                <a:pos x="20" y="42"/>
              </a:cxn>
              <a:cxn ang="0">
                <a:pos x="15" y="8"/>
              </a:cxn>
              <a:cxn ang="0">
                <a:pos x="12" y="25"/>
              </a:cxn>
              <a:cxn ang="0">
                <a:pos x="41" y="40"/>
              </a:cxn>
              <a:cxn ang="0">
                <a:pos x="40" y="52"/>
              </a:cxn>
              <a:cxn ang="0">
                <a:pos x="41" y="57"/>
              </a:cxn>
              <a:cxn ang="0">
                <a:pos x="44" y="55"/>
              </a:cxn>
              <a:cxn ang="0">
                <a:pos x="41" y="40"/>
              </a:cxn>
              <a:cxn ang="0">
                <a:pos x="70" y="9"/>
              </a:cxn>
              <a:cxn ang="0">
                <a:pos x="60" y="9"/>
              </a:cxn>
              <a:cxn ang="0">
                <a:pos x="71" y="16"/>
              </a:cxn>
              <a:cxn ang="0">
                <a:pos x="64" y="34"/>
              </a:cxn>
              <a:cxn ang="0">
                <a:pos x="77" y="16"/>
              </a:cxn>
              <a:cxn ang="0">
                <a:pos x="76" y="14"/>
              </a:cxn>
              <a:cxn ang="0">
                <a:pos x="58" y="11"/>
              </a:cxn>
              <a:cxn ang="0">
                <a:pos x="54" y="44"/>
              </a:cxn>
              <a:cxn ang="0">
                <a:pos x="58" y="11"/>
              </a:cxn>
            </a:cxnLst>
            <a:rect l="0" t="0" r="r" b="b"/>
            <a:pathLst>
              <a:path w="78" h="74">
                <a:moveTo>
                  <a:pt x="15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68"/>
                  <a:pt x="5" y="68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0"/>
                  <a:pt x="56" y="50"/>
                  <a:pt x="56" y="5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9" y="50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1"/>
                  <a:pt x="16" y="42"/>
                  <a:pt x="16" y="45"/>
                </a:cubicBezTo>
                <a:cubicBezTo>
                  <a:pt x="16" y="48"/>
                  <a:pt x="14" y="52"/>
                  <a:pt x="15" y="54"/>
                </a:cubicBezTo>
                <a:cubicBezTo>
                  <a:pt x="15" y="56"/>
                  <a:pt x="16" y="57"/>
                  <a:pt x="18" y="56"/>
                </a:cubicBezTo>
                <a:cubicBezTo>
                  <a:pt x="19" y="56"/>
                  <a:pt x="20" y="55"/>
                  <a:pt x="21" y="55"/>
                </a:cubicBezTo>
                <a:cubicBezTo>
                  <a:pt x="20" y="57"/>
                  <a:pt x="18" y="58"/>
                  <a:pt x="18" y="60"/>
                </a:cubicBezTo>
                <a:cubicBezTo>
                  <a:pt x="17" y="62"/>
                  <a:pt x="18" y="63"/>
                  <a:pt x="20" y="64"/>
                </a:cubicBezTo>
                <a:cubicBezTo>
                  <a:pt x="23" y="65"/>
                  <a:pt x="26" y="63"/>
                  <a:pt x="28" y="61"/>
                </a:cubicBezTo>
                <a:cubicBezTo>
                  <a:pt x="28" y="61"/>
                  <a:pt x="28" y="61"/>
                  <a:pt x="29" y="61"/>
                </a:cubicBezTo>
                <a:cubicBezTo>
                  <a:pt x="31" y="64"/>
                  <a:pt x="39" y="63"/>
                  <a:pt x="39" y="63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2" y="60"/>
                  <a:pt x="32" y="58"/>
                </a:cubicBezTo>
                <a:cubicBezTo>
                  <a:pt x="32" y="56"/>
                  <a:pt x="30" y="56"/>
                  <a:pt x="29" y="56"/>
                </a:cubicBezTo>
                <a:cubicBezTo>
                  <a:pt x="28" y="56"/>
                  <a:pt x="27" y="57"/>
                  <a:pt x="26" y="58"/>
                </a:cubicBezTo>
                <a:cubicBezTo>
                  <a:pt x="25" y="58"/>
                  <a:pt x="23" y="59"/>
                  <a:pt x="22" y="60"/>
                </a:cubicBezTo>
                <a:cubicBezTo>
                  <a:pt x="23" y="59"/>
                  <a:pt x="25" y="57"/>
                  <a:pt x="26" y="56"/>
                </a:cubicBezTo>
                <a:cubicBezTo>
                  <a:pt x="28" y="53"/>
                  <a:pt x="30" y="51"/>
                  <a:pt x="30" y="50"/>
                </a:cubicBezTo>
                <a:cubicBezTo>
                  <a:pt x="31" y="48"/>
                  <a:pt x="30" y="47"/>
                  <a:pt x="29" y="47"/>
                </a:cubicBezTo>
                <a:cubicBezTo>
                  <a:pt x="27" y="46"/>
                  <a:pt x="25" y="48"/>
                  <a:pt x="22" y="49"/>
                </a:cubicBezTo>
                <a:cubicBezTo>
                  <a:pt x="21" y="50"/>
                  <a:pt x="20" y="51"/>
                  <a:pt x="19" y="51"/>
                </a:cubicBezTo>
                <a:cubicBezTo>
                  <a:pt x="19" y="50"/>
                  <a:pt x="19" y="47"/>
                  <a:pt x="20" y="45"/>
                </a:cubicBezTo>
                <a:cubicBezTo>
                  <a:pt x="20" y="44"/>
                  <a:pt x="20" y="42"/>
                  <a:pt x="20" y="42"/>
                </a:cubicBezTo>
                <a:cubicBezTo>
                  <a:pt x="23" y="25"/>
                  <a:pt x="9" y="50"/>
                  <a:pt x="9" y="50"/>
                </a:cubicBezTo>
                <a:close/>
                <a:moveTo>
                  <a:pt x="15" y="8"/>
                </a:moveTo>
                <a:cubicBezTo>
                  <a:pt x="6" y="24"/>
                  <a:pt x="6" y="24"/>
                  <a:pt x="6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41" y="40"/>
                </a:move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4" y="55"/>
                  <a:pt x="44" y="55"/>
                </a:cubicBezTo>
                <a:cubicBezTo>
                  <a:pt x="53" y="47"/>
                  <a:pt x="53" y="47"/>
                  <a:pt x="53" y="47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71" y="10"/>
                </a:moveTo>
                <a:cubicBezTo>
                  <a:pt x="70" y="9"/>
                  <a:pt x="70" y="9"/>
                  <a:pt x="70" y="9"/>
                </a:cubicBezTo>
                <a:cubicBezTo>
                  <a:pt x="66" y="6"/>
                  <a:pt x="66" y="6"/>
                  <a:pt x="66" y="6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6"/>
                  <a:pt x="71" y="16"/>
                  <a:pt x="71" y="16"/>
                </a:cubicBezTo>
                <a:cubicBezTo>
                  <a:pt x="73" y="17"/>
                  <a:pt x="73" y="17"/>
                  <a:pt x="73" y="17"/>
                </a:cubicBezTo>
                <a:cubicBezTo>
                  <a:pt x="71" y="23"/>
                  <a:pt x="68" y="29"/>
                  <a:pt x="64" y="34"/>
                </a:cubicBezTo>
                <a:cubicBezTo>
                  <a:pt x="67" y="37"/>
                  <a:pt x="67" y="37"/>
                  <a:pt x="67" y="37"/>
                </a:cubicBezTo>
                <a:cubicBezTo>
                  <a:pt x="72" y="31"/>
                  <a:pt x="76" y="24"/>
                  <a:pt x="77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1" y="10"/>
                  <a:pt x="71" y="10"/>
                  <a:pt x="71" y="10"/>
                </a:cubicBezTo>
                <a:close/>
                <a:moveTo>
                  <a:pt x="58" y="11"/>
                </a:moveTo>
                <a:cubicBezTo>
                  <a:pt x="51" y="19"/>
                  <a:pt x="46" y="28"/>
                  <a:pt x="43" y="38"/>
                </a:cubicBezTo>
                <a:cubicBezTo>
                  <a:pt x="47" y="40"/>
                  <a:pt x="50" y="42"/>
                  <a:pt x="54" y="44"/>
                </a:cubicBezTo>
                <a:cubicBezTo>
                  <a:pt x="61" y="36"/>
                  <a:pt x="66" y="27"/>
                  <a:pt x="70" y="18"/>
                </a:cubicBezTo>
                <a:cubicBezTo>
                  <a:pt x="66" y="16"/>
                  <a:pt x="62" y="13"/>
                  <a:pt x="58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PA_ImportSvg_636705475718691612"/>
          <p:cNvSpPr/>
          <p:nvPr>
            <p:custDataLst>
              <p:tags r:id="rId44"/>
            </p:custDataLst>
          </p:nvPr>
        </p:nvSpPr>
        <p:spPr>
          <a:xfrm>
            <a:off x="5119370" y="3011805"/>
            <a:ext cx="454660" cy="495935"/>
          </a:xfrm>
          <a:custGeom>
            <a:avLst/>
            <a:gdLst/>
            <a:ahLst/>
            <a:cxnLst/>
            <a:rect l="l" t="t" r="r" b="b"/>
            <a:pathLst>
              <a:path w="8942151" h="9753600">
                <a:moveTo>
                  <a:pt x="813251" y="8939987"/>
                </a:moveTo>
                <a:lnTo>
                  <a:pt x="813251" y="814019"/>
                </a:lnTo>
                <a:lnTo>
                  <a:pt x="810813" y="812800"/>
                </a:lnTo>
                <a:lnTo>
                  <a:pt x="5283651" y="812800"/>
                </a:lnTo>
                <a:lnTo>
                  <a:pt x="5283651" y="2843987"/>
                </a:lnTo>
                <a:cubicBezTo>
                  <a:pt x="5283651" y="3292653"/>
                  <a:pt x="5648598" y="3657600"/>
                  <a:pt x="6097264" y="3657600"/>
                </a:cubicBezTo>
                <a:lnTo>
                  <a:pt x="8125606" y="3657600"/>
                </a:lnTo>
                <a:cubicBezTo>
                  <a:pt x="8126012" y="3664102"/>
                  <a:pt x="8128451" y="3672637"/>
                  <a:pt x="8128451" y="3678733"/>
                </a:cubicBezTo>
                <a:lnTo>
                  <a:pt x="8131702" y="8940800"/>
                </a:lnTo>
                <a:close/>
                <a:moveTo>
                  <a:pt x="7590784" y="2844800"/>
                </a:moveTo>
                <a:lnTo>
                  <a:pt x="6096451" y="2843987"/>
                </a:lnTo>
                <a:lnTo>
                  <a:pt x="6096451" y="1220826"/>
                </a:lnTo>
                <a:close/>
                <a:moveTo>
                  <a:pt x="8556797" y="2694025"/>
                </a:moveTo>
                <a:lnTo>
                  <a:pt x="6475622" y="432409"/>
                </a:lnTo>
                <a:cubicBezTo>
                  <a:pt x="6245193" y="182067"/>
                  <a:pt x="5833104" y="0"/>
                  <a:pt x="5495385" y="0"/>
                </a:cubicBezTo>
                <a:lnTo>
                  <a:pt x="810813" y="0"/>
                </a:lnTo>
                <a:cubicBezTo>
                  <a:pt x="362485" y="1568"/>
                  <a:pt x="0" y="365689"/>
                  <a:pt x="451" y="814019"/>
                </a:cubicBezTo>
                <a:lnTo>
                  <a:pt x="451" y="8939988"/>
                </a:lnTo>
                <a:cubicBezTo>
                  <a:pt x="0" y="9387935"/>
                  <a:pt x="362056" y="9751809"/>
                  <a:pt x="810000" y="9753600"/>
                </a:cubicBezTo>
                <a:lnTo>
                  <a:pt x="8131703" y="9753600"/>
                </a:lnTo>
                <a:cubicBezTo>
                  <a:pt x="8579965" y="9751808"/>
                  <a:pt x="8942151" y="9387439"/>
                  <a:pt x="8941251" y="8939175"/>
                </a:cubicBezTo>
                <a:lnTo>
                  <a:pt x="8941251" y="3678733"/>
                </a:lnTo>
                <a:cubicBezTo>
                  <a:pt x="8941251" y="3350362"/>
                  <a:pt x="8779504" y="2936240"/>
                  <a:pt x="8556797" y="269402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PA_ImportSvg_636705475719221643"/>
          <p:cNvSpPr/>
          <p:nvPr>
            <p:custDataLst>
              <p:tags r:id="rId45"/>
            </p:custDataLst>
          </p:nvPr>
        </p:nvSpPr>
        <p:spPr>
          <a:xfrm>
            <a:off x="5243830" y="3260090"/>
            <a:ext cx="207010" cy="144780"/>
          </a:xfrm>
          <a:custGeom>
            <a:avLst/>
            <a:gdLst/>
            <a:ahLst/>
            <a:cxnLst/>
            <a:rect l="l" t="t" r="r" b="b"/>
            <a:pathLst>
              <a:path w="4064001" h="2844800">
                <a:moveTo>
                  <a:pt x="3657600" y="0"/>
                </a:moveTo>
                <a:lnTo>
                  <a:pt x="406400" y="0"/>
                </a:lnTo>
                <a:cubicBezTo>
                  <a:pt x="181951" y="0"/>
                  <a:pt x="0" y="181952"/>
                  <a:pt x="0" y="406400"/>
                </a:cubicBezTo>
                <a:cubicBezTo>
                  <a:pt x="0" y="630848"/>
                  <a:pt x="181951" y="812800"/>
                  <a:pt x="406400" y="812800"/>
                </a:cubicBezTo>
                <a:lnTo>
                  <a:pt x="3657600" y="812800"/>
                </a:lnTo>
                <a:cubicBezTo>
                  <a:pt x="3882048" y="812800"/>
                  <a:pt x="4064000" y="630848"/>
                  <a:pt x="4064000" y="406400"/>
                </a:cubicBezTo>
                <a:cubicBezTo>
                  <a:pt x="4064000" y="181952"/>
                  <a:pt x="3882048" y="0"/>
                  <a:pt x="3657600" y="0"/>
                </a:cubicBezTo>
                <a:close/>
                <a:moveTo>
                  <a:pt x="3657600" y="2032000"/>
                </a:moveTo>
                <a:lnTo>
                  <a:pt x="406400" y="2032000"/>
                </a:lnTo>
                <a:cubicBezTo>
                  <a:pt x="181951" y="2032000"/>
                  <a:pt x="0" y="2213952"/>
                  <a:pt x="0" y="2438400"/>
                </a:cubicBezTo>
                <a:cubicBezTo>
                  <a:pt x="0" y="2662848"/>
                  <a:pt x="181951" y="2844800"/>
                  <a:pt x="406400" y="2844800"/>
                </a:cubicBezTo>
                <a:lnTo>
                  <a:pt x="3657600" y="2844800"/>
                </a:lnTo>
                <a:cubicBezTo>
                  <a:pt x="3882048" y="2844800"/>
                  <a:pt x="4064000" y="2662848"/>
                  <a:pt x="4064000" y="2438400"/>
                </a:cubicBezTo>
                <a:cubicBezTo>
                  <a:pt x="4064000" y="2213952"/>
                  <a:pt x="3882048" y="2032000"/>
                  <a:pt x="3657600" y="203200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4585" y="5776595"/>
            <a:ext cx="47840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玩法力求多样性与趣味性并存 以更丰富的玩法和更贴合玩家喜好的理念开创捕鱼游戏未来板块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 txBox="1"/>
          <p:nvPr>
            <p:custDataLst>
              <p:tags r:id="rId1"/>
            </p:custDataLst>
          </p:nvPr>
        </p:nvSpPr>
        <p:spPr>
          <a:xfrm>
            <a:off x="4415619" y="2037200"/>
            <a:ext cx="3220720" cy="91630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1" i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PART 01</a:t>
            </a:r>
            <a:endParaRPr kumimoji="0" lang="en-US" altLang="zh-CN" b="1" i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4952194" y="166572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0800000">
            <a:off x="4952194" y="2953505"/>
            <a:ext cx="2146935" cy="379730"/>
          </a:xfrm>
          <a:custGeom>
            <a:avLst/>
            <a:gdLst>
              <a:gd name="connisteX0" fmla="*/ 0 w 2146935"/>
              <a:gd name="connsiteY0" fmla="*/ 734060 h 744855"/>
              <a:gd name="connisteX1" fmla="*/ 0 w 2146935"/>
              <a:gd name="connsiteY1" fmla="*/ 0 h 744855"/>
              <a:gd name="connisteX2" fmla="*/ 2146935 w 2146935"/>
              <a:gd name="connsiteY2" fmla="*/ 0 h 744855"/>
              <a:gd name="connisteX3" fmla="*/ 2146935 w 2146935"/>
              <a:gd name="connsiteY3" fmla="*/ 744855 h 744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46935" h="744855">
                <a:moveTo>
                  <a:pt x="0" y="734060"/>
                </a:moveTo>
                <a:lnTo>
                  <a:pt x="0" y="0"/>
                </a:lnTo>
                <a:lnTo>
                  <a:pt x="2146935" y="0"/>
                </a:lnTo>
                <a:lnTo>
                  <a:pt x="2146935" y="744855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5771344" y="3030340"/>
            <a:ext cx="5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竞品对比</a:t>
            </a:r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28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5、38、41"/>
</p:tagLst>
</file>

<file path=ppt/tags/tag285.xml><?xml version="1.0" encoding="utf-8"?>
<p:tagLst xmlns:p="http://schemas.openxmlformats.org/presentationml/2006/main">
  <p:tag name="KSO_WM_FULL_TEXT_BEAUTIFY_COPY_ID" val="17"/>
</p:tagLst>
</file>

<file path=ppt/tags/tag286.xml><?xml version="1.0" encoding="utf-8"?>
<p:tagLst xmlns:p="http://schemas.openxmlformats.org/presentationml/2006/main">
  <p:tag name="KSO_WM_FULL_TEXT_BEAUTIFY_COPY_ID" val="23"/>
</p:tagLst>
</file>

<file path=ppt/tags/tag287.xml><?xml version="1.0" encoding="utf-8"?>
<p:tagLst xmlns:p="http://schemas.openxmlformats.org/presentationml/2006/main">
  <p:tag name="KSO_WM_FULL_TEXT_BEAUTIFY_COPY_ID" val="22"/>
</p:tagLst>
</file>

<file path=ppt/tags/tag288.xml><?xml version="1.0" encoding="utf-8"?>
<p:tagLst xmlns:p="http://schemas.openxmlformats.org/presentationml/2006/main">
  <p:tag name="KSO_WM_FULL_TEXT_BEAUTIFY_COPY_ID" val="5"/>
</p:tagLst>
</file>

<file path=ppt/tags/tag289.xml><?xml version="1.0" encoding="utf-8"?>
<p:tagLst xmlns:p="http://schemas.openxmlformats.org/presentationml/2006/main">
  <p:tag name="KSO_WM_FULL_TEXT_BEAUTIFY_COPY_ID" val="2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FULL_TEXT_BEAUTIFY_COPY_ID" val="26"/>
</p:tagLst>
</file>

<file path=ppt/tags/tag291.xml><?xml version="1.0" encoding="utf-8"?>
<p:tagLst xmlns:p="http://schemas.openxmlformats.org/presentationml/2006/main">
  <p:tag name="KSO_WM_FULL_TEXT_BEAUTIFY_COPY_ID" val="150995206"/>
</p:tagLst>
</file>

<file path=ppt/tags/tag292.xml><?xml version="1.0" encoding="utf-8"?>
<p:tagLst xmlns:p="http://schemas.openxmlformats.org/presentationml/2006/main">
  <p:tag name="KSO_WM_FULL_TEXT_BEAUTIFY_COPY_ID" val="19"/>
</p:tagLst>
</file>

<file path=ppt/tags/tag293.xml><?xml version="1.0" encoding="utf-8"?>
<p:tagLst xmlns:p="http://schemas.openxmlformats.org/presentationml/2006/main">
  <p:tag name="KSO_WM_FULL_TEXT_BEAUTIFY_COPY_ID" val="20"/>
</p:tagLst>
</file>

<file path=ppt/tags/tag294.xml><?xml version="1.0" encoding="utf-8"?>
<p:tagLst xmlns:p="http://schemas.openxmlformats.org/presentationml/2006/main">
  <p:tag name="KSO_WM_FULL_TEXT_BEAUTIFY_COPY_ID" val="22"/>
</p:tagLst>
</file>

<file path=ppt/tags/tag295.xml><?xml version="1.0" encoding="utf-8"?>
<p:tagLst xmlns:p="http://schemas.openxmlformats.org/presentationml/2006/main">
  <p:tag name="KSO_WM_FULL_TEXT_BEAUTIFY_COPY_ID" val="4"/>
</p:tagLst>
</file>

<file path=ppt/tags/tag296.xml><?xml version="1.0" encoding="utf-8"?>
<p:tagLst xmlns:p="http://schemas.openxmlformats.org/presentationml/2006/main">
  <p:tag name="KSO_WM_FULL_TEXT_BEAUTIFY_COPY_ID" val="23"/>
</p:tagLst>
</file>

<file path=ppt/tags/tag297.xml><?xml version="1.0" encoding="utf-8"?>
<p:tagLst xmlns:p="http://schemas.openxmlformats.org/presentationml/2006/main">
  <p:tag name="KSO_WM_FULL_TEXT_BEAUTIFY_COPY_ID" val="24"/>
</p:tagLst>
</file>

<file path=ppt/tags/tag298.xml><?xml version="1.0" encoding="utf-8"?>
<p:tagLst xmlns:p="http://schemas.openxmlformats.org/presentationml/2006/main">
  <p:tag name="KSO_WM_FULL_TEXT_BEAUTIFY_COPY_ID" val="41"/>
</p:tagLst>
</file>

<file path=ppt/tags/tag299.xml><?xml version="1.0" encoding="utf-8"?>
<p:tagLst xmlns:p="http://schemas.openxmlformats.org/presentationml/2006/main">
  <p:tag name="KSO_WM_FULL_TEXT_BEAUTIFY_COPY_ID" val="26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FULL_TEXT_BEAUTIFY_COPY_ID" val="27"/>
</p:tagLst>
</file>

<file path=ppt/tags/tag301.xml><?xml version="1.0" encoding="utf-8"?>
<p:tagLst xmlns:p="http://schemas.openxmlformats.org/presentationml/2006/main">
  <p:tag name="KSO_WM_FULL_TEXT_BEAUTIFY_COPY_ID" val="29"/>
</p:tagLst>
</file>

<file path=ppt/tags/tag302.xml><?xml version="1.0" encoding="utf-8"?>
<p:tagLst xmlns:p="http://schemas.openxmlformats.org/presentationml/2006/main">
  <p:tag name="KSO_WM_FULL_TEXT_BEAUTIFY_COPY_ID" val="30"/>
</p:tagLst>
</file>

<file path=ppt/tags/tag303.xml><?xml version="1.0" encoding="utf-8"?>
<p:tagLst xmlns:p="http://schemas.openxmlformats.org/presentationml/2006/main">
  <p:tag name="KSO_WM_FULL_TEXT_BEAUTIFY_COPY_ID" val="32"/>
</p:tagLst>
</file>

<file path=ppt/tags/tag304.xml><?xml version="1.0" encoding="utf-8"?>
<p:tagLst xmlns:p="http://schemas.openxmlformats.org/presentationml/2006/main">
  <p:tag name="KSO_WM_FULL_TEXT_BEAUTIFY_COPY_ID" val="34"/>
</p:tagLst>
</file>

<file path=ppt/tags/tag305.xml><?xml version="1.0" encoding="utf-8"?>
<p:tagLst xmlns:p="http://schemas.openxmlformats.org/presentationml/2006/main">
  <p:tag name="KSO_WM_FULL_TEXT_BEAUTIFY_COPY_ID" val="43"/>
</p:tagLst>
</file>

<file path=ppt/tags/tag306.xml><?xml version="1.0" encoding="utf-8"?>
<p:tagLst xmlns:p="http://schemas.openxmlformats.org/presentationml/2006/main">
  <p:tag name="KSO_WM_FULL_TEXT_BEAUTIFY_COPY_ID" val="44"/>
</p:tagLst>
</file>

<file path=ppt/tags/tag307.xml><?xml version="1.0" encoding="utf-8"?>
<p:tagLst xmlns:p="http://schemas.openxmlformats.org/presentationml/2006/main">
  <p:tag name="KSO_WM_FULL_TEXT_BEAUTIFY_COPY_ID" val="45"/>
</p:tagLst>
</file>

<file path=ppt/tags/tag308.xml><?xml version="1.0" encoding="utf-8"?>
<p:tagLst xmlns:p="http://schemas.openxmlformats.org/presentationml/2006/main">
  <p:tag name="KSO_WM_FULL_TEXT_BEAUTIFY_COPY_ID" val="46"/>
</p:tagLst>
</file>

<file path=ppt/tags/tag309.xml><?xml version="1.0" encoding="utf-8"?>
<p:tagLst xmlns:p="http://schemas.openxmlformats.org/presentationml/2006/main">
  <p:tag name="KSO_WM_FULL_TEXT_BEAUTIFY_COPY_ID" val="4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FULL_TEXT_BEAUTIFY_COPY_ID" val="48"/>
</p:tagLst>
</file>

<file path=ppt/tags/tag311.xml><?xml version="1.0" encoding="utf-8"?>
<p:tagLst xmlns:p="http://schemas.openxmlformats.org/presentationml/2006/main">
  <p:tag name="KSO_WM_FULL_TEXT_BEAUTIFY_COPY_ID" val="49"/>
</p:tagLst>
</file>

<file path=ppt/tags/tag312.xml><?xml version="1.0" encoding="utf-8"?>
<p:tagLst xmlns:p="http://schemas.openxmlformats.org/presentationml/2006/main">
  <p:tag name="KSO_WM_FULL_TEXT_BEAUTIFY_COPY_ID" val="150995208"/>
</p:tagLst>
</file>

<file path=ppt/tags/tag31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28"/>
  <p:tag name="KSO_WM_UNIT_ID" val="custom20204328_7*e*1"/>
  <p:tag name="KSO_WM_FULL_TEXT_BEAUTIFY_COPY_ID" val="7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328"/>
  <p:tag name="KSO_WM_UNIT_ID" val="custom20204328_7*i*1"/>
  <p:tag name="KSO_WM_FULL_TEXT_BEAUTIFY_COPY_ID" val="1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328"/>
  <p:tag name="KSO_WM_UNIT_ID" val="custom20204328_7*i*2"/>
  <p:tag name="KSO_WM_FULL_TEXT_BEAUTIFY_COPY_ID" val="1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204328"/>
  <p:tag name="KSO_WM_UNIT_ID" val="custom20204328_7*i*3"/>
  <p:tag name="KSO_WM_FULL_TEXT_BEAUTIFY_COPY_ID" val="16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28"/>
  <p:tag name="KSO_WM_UNIT_ID" val="custom20204328_7*a*1"/>
  <p:tag name="KSO_WM_UNIT_ISNUMDGMTITLE" val="0"/>
  <p:tag name="KSO_WM_FULL_TEXT_BEAUTIFY_COPY_ID" val="3"/>
</p:tagLst>
</file>

<file path=ppt/tags/tag318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328"/>
  <p:tag name="KSO_WM_SLIDE_ID" val="custom20204328_7"/>
  <p:tag name="KSO_WM_FULL_TEXT_BEAUTIFY_COPY_ID" val="150995220"/>
</p:tagLst>
</file>

<file path=ppt/tags/tag3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5190_1*i*4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5190_1*i*1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5190_1*i*7"/>
  <p:tag name="KSO_WM_TEMPLATE_CATEGORY" val="diagram"/>
  <p:tag name="KSO_WM_TEMPLATE_INDEX" val="20205190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5190_1*i*8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5190_1*i*9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5190_1*i*10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190_1*i*2"/>
  <p:tag name="KSO_WM_TEMPLATE_CATEGORY" val="diagram"/>
  <p:tag name="KSO_WM_TEMPLATE_INDEX" val="20205190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5190_1*i*11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90_1*i*3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5190_1*i*5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</p:tagLst>
</file>

<file path=ppt/tags/tag331.xml><?xml version="1.0" encoding="utf-8"?>
<p:tagLst xmlns:p="http://schemas.openxmlformats.org/presentationml/2006/main">
  <p:tag name="KSO_WM_UNIT_TEXT_PART_ID_V2" val="d-4-2"/>
  <p:tag name="KSO_WM_UNIT_ISCONTENTSTITLE" val="0"/>
  <p:tag name="KSO_WM_UNIT_ISNUMDGMTITLE" val="0"/>
  <p:tag name="KSO_WM_UNIT_PRESET_TEXT" val="单击此处添加副标题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05190_1*b*1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90_1*f*1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单击此处输入你的正文，文字是您思想的提炼，为了最终演示发布的良好效果，请尽量言简意赅的阐述观点；根据需要可酌情增减文字，以便观者可以准确理解您所传达的信息。&#13;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357"/>
  <p:tag name="KSO_WM_UNIT_TEXT_FILL_FORE_SCHEMECOLOR_INDEX_BRIGHTNESS" val="0.25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5190_1*i*6"/>
  <p:tag name="KSO_WM_TEMPLATE_CATEGORY" val="diagram"/>
  <p:tag name="KSO_WM_TEMPLATE_INDEX" val="20205190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</p:tagLst>
</file>

<file path=ppt/tags/tag3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190_1*a*1"/>
  <p:tag name="KSO_WM_TEMPLATE_CATEGORY" val="diagram"/>
  <p:tag name="KSO_WM_TEMPLATE_INDEX" val="20205190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FULL_TEXT_BEAUTIFY_COPY_ID" val="17"/>
</p:tagLst>
</file>

<file path=ppt/tags/tag336.xml><?xml version="1.0" encoding="utf-8"?>
<p:tagLst xmlns:p="http://schemas.openxmlformats.org/presentationml/2006/main">
  <p:tag name="KSO_WM_FULL_TEXT_BEAUTIFY_COPY_ID" val="18"/>
</p:tagLst>
</file>

<file path=ppt/tags/tag337.xml><?xml version="1.0" encoding="utf-8"?>
<p:tagLst xmlns:p="http://schemas.openxmlformats.org/presentationml/2006/main">
  <p:tag name="KSO_WM_FULL_TEXT_BEAUTIFY_COPY_ID" val="19"/>
</p:tagLst>
</file>

<file path=ppt/tags/tag338.xml><?xml version="1.0" encoding="utf-8"?>
<p:tagLst xmlns:p="http://schemas.openxmlformats.org/presentationml/2006/main">
  <p:tag name="KSO_WM_FULL_TEXT_BEAUTIFY_COPY_ID" val="58"/>
</p:tagLst>
</file>

<file path=ppt/tags/tag339.xml><?xml version="1.0" encoding="utf-8"?>
<p:tagLst xmlns:p="http://schemas.openxmlformats.org/presentationml/2006/main">
  <p:tag name="KSO_WM_FULL_TEXT_BEAUTIFY_COPY_ID" val="5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FULL_TEXT_BEAUTIFY_COPY_ID" val="150995212"/>
  <p:tag name="KSO_WM_SLIDE_ID" val="diagram20205190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32*488"/>
  <p:tag name="KSO_WM_SLIDE_POSITION" val="13*30"/>
  <p:tag name="KSO_WM_TAG_VERSION" val="1.0"/>
  <p:tag name="KSO_WM_BEAUTIFY_FLAG" val="#wm#"/>
  <p:tag name="KSO_WM_TEMPLATE_CATEGORY" val="diagram"/>
  <p:tag name="KSO_WM_TEMPLATE_INDEX" val="20205190"/>
  <p:tag name="KSO_WM_SLIDE_LAYOUT" val="a_b_f"/>
  <p:tag name="KSO_WM_SLIDE_LAYOUT_CNT" val="1_1_1"/>
  <p:tag name="KSO_WM_SLIDE_BK_DARK_LIGHT" val="2"/>
  <p:tag name="KSO_WM_SLIDE_BACKGROUND_TYPE" val="general"/>
</p:tagLst>
</file>

<file path=ppt/tags/tag341.xml><?xml version="1.0" encoding="utf-8"?>
<p:tagLst xmlns:p="http://schemas.openxmlformats.org/presentationml/2006/main">
  <p:tag name="KSO_WM_TEMPLATE_CATEGORY" val="diagram"/>
  <p:tag name="KSO_WM_TEMPLATE_INDEX" val="20185392"/>
  <p:tag name="KSO_WM_UNIT_TYPE" val="a"/>
  <p:tag name="KSO_WM_UNIT_INDEX" val="1"/>
  <p:tag name="KSO_WM_UNIT_ID" val="diagram20185392_2*a*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"/>
</p:tagLst>
</file>

<file path=ppt/tags/tag342.xml><?xml version="1.0" encoding="utf-8"?>
<p:tagLst xmlns:p="http://schemas.openxmlformats.org/presentationml/2006/main">
  <p:tag name="KSO_WM_TEMPLATE_CATEGORY" val="diagram"/>
  <p:tag name="KSO_WM_TEMPLATE_INDEX" val="20187601"/>
  <p:tag name="KSO_WM_UNIT_TYPE" val="l_h_f"/>
  <p:tag name="KSO_WM_UNIT_INDEX" val="1_3_1"/>
  <p:tag name="KSO_WM_UNIT_ID" val="diagram20187601_3*l_h_f*1_3_1"/>
  <p:tag name="KSO_WM_UNIT_LAYERLEVEL" val="1_1_1"/>
  <p:tag name="KSO_WM_UNIT_VALUE" val="4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TEMPLATE_CATEGORY" val="diagram"/>
  <p:tag name="KSO_WM_TEMPLATE_INDEX" val="20187601"/>
  <p:tag name="KSO_WM_UNIT_TYPE" val="l_h_f"/>
  <p:tag name="KSO_WM_UNIT_INDEX" val="1_2_1"/>
  <p:tag name="KSO_WM_UNIT_ID" val="diagram20187601_3*l_h_f*1_2_1"/>
  <p:tag name="KSO_WM_UNIT_LAYERLEVEL" val="1_1_1"/>
  <p:tag name="KSO_WM_UNIT_VALUE" val="4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1_1"/>
  <p:tag name="KSO_WM_UNIT_ID" val="diagram20187601_3*l_h_i*1_1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45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2_1"/>
  <p:tag name="KSO_WM_UNIT_ID" val="diagram20187601_3*l_h_i*1_2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46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2_2"/>
  <p:tag name="KSO_WM_UNIT_ID" val="diagram20187601_3*l_h_i*1_2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47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3_1"/>
  <p:tag name="KSO_WM_UNIT_ID" val="diagram20187601_3*l_h_i*1_3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48.xml><?xml version="1.0" encoding="utf-8"?>
<p:tagLst xmlns:p="http://schemas.openxmlformats.org/presentationml/2006/main">
  <p:tag name="KSO_WM_TEMPLATE_CATEGORY" val="diagram"/>
  <p:tag name="KSO_WM_TEMPLATE_INDEX" val="20187601"/>
  <p:tag name="KSO_WM_UNIT_TYPE" val="l_h_a"/>
  <p:tag name="KSO_WM_UNIT_INDEX" val="1_1_1"/>
  <p:tag name="KSO_WM_UNIT_ID" val="diagram20187601_3*l_h_a*1_1_1"/>
  <p:tag name="KSO_WM_UNIT_LAYERLEVEL" val="1_1_1"/>
  <p:tag name="KSO_WM_UNIT_VALUE" val="7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ISCONTENTSTITLE" val="0"/>
  <p:tag name="KSO_WM_UNIT_VALUE" val="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diagram20187601_3*l_h_a*1_2_1"/>
  <p:tag name="KSO_WM_TEMPLATE_CATEGORY" val="diagram"/>
  <p:tag name="KSO_WM_TEMPLATE_INDEX" val="20187601"/>
  <p:tag name="KSO_WM_UNIT_LAYERLEVEL" val="1_1_1"/>
  <p:tag name="KSO_WM_TAG_VERSION" val="1.0"/>
  <p:tag name="KSO_WM_BEAUTIFY_FLAG" val="#wm#"/>
  <p:tag name="KSO_WM_UNIT_PRESET_TEXT" val="单击此处添加标题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ISCONTENTSTITLE" val="0"/>
  <p:tag name="KSO_WM_UNIT_VALUE" val="7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diagram20187601_3*l_h_a*1_3_1"/>
  <p:tag name="KSO_WM_TEMPLATE_CATEGORY" val="diagram"/>
  <p:tag name="KSO_WM_TEMPLATE_INDEX" val="20187601"/>
  <p:tag name="KSO_WM_UNIT_LAYERLEVEL" val="1_1_1"/>
  <p:tag name="KSO_WM_TAG_VERSION" val="1.0"/>
  <p:tag name="KSO_WM_BEAUTIFY_FLAG" val="#wm#"/>
  <p:tag name="KSO_WM_UNIT_PRESET_TEXT" val="单击此处添加标题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1_2"/>
  <p:tag name="KSO_WM_UNIT_ID" val="diagram20187601_3*l_h_i*1_1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1_3"/>
  <p:tag name="KSO_WM_UNIT_ID" val="diagram20187601_3*l_h_i*1_1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2_3"/>
  <p:tag name="KSO_WM_UNIT_ID" val="diagram20187601_3*l_h_i*1_2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3_2"/>
  <p:tag name="KSO_WM_UNIT_ID" val="diagram20187601_3*l_h_i*1_3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55.xml><?xml version="1.0" encoding="utf-8"?>
<p:tagLst xmlns:p="http://schemas.openxmlformats.org/presentationml/2006/main">
  <p:tag name="KSO_WM_TEMPLATE_CATEGORY" val="diagram"/>
  <p:tag name="KSO_WM_TEMPLATE_INDEX" val="20187601"/>
  <p:tag name="KSO_WM_UNIT_TYPE" val="l_h_i"/>
  <p:tag name="KSO_WM_UNIT_INDEX" val="1_3_3"/>
  <p:tag name="KSO_WM_UNIT_ID" val="diagram20187601_3*l_h_i*1_3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TEMPLATE_CATEGORY" val="diagram"/>
  <p:tag name="KSO_WM_TEMPLATE_INDEX" val="20187601"/>
  <p:tag name="KSO_WM_UNIT_TYPE" val="l_h_f"/>
  <p:tag name="KSO_WM_UNIT_INDEX" val="1_1_1"/>
  <p:tag name="KSO_WM_UNIT_ID" val="diagram20187601_3*l_h_f*1_1_1"/>
  <p:tag name="KSO_WM_UNIT_LAYERLEVEL" val="1_1_1"/>
  <p:tag name="KSO_WM_UNIT_VALUE" val="4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ISCONTENTSTITLE" val="0"/>
  <p:tag name="KSO_WM_UNIT_VALUE" val="7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diagram20187601_3*l_h_a*1_2_1"/>
  <p:tag name="KSO_WM_TEMPLATE_CATEGORY" val="diagram"/>
  <p:tag name="KSO_WM_TEMPLATE_INDEX" val="20187601"/>
  <p:tag name="KSO_WM_UNIT_LAYERLEVEL" val="1_1_1"/>
  <p:tag name="KSO_WM_TAG_VERSION" val="1.0"/>
  <p:tag name="KSO_WM_BEAUTIFY_FLAG" val="#wm#"/>
  <p:tag name="KSO_WM_UNIT_PRESET_TEXT" val="单击此处添加标题"/>
  <p:tag name="KSO_WM_UNIT_NOCLEAR" val="0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TEMPLATE_INDEX" val="20185392"/>
  <p:tag name="KSO_WM_TAG_VERSION" val="1.0"/>
  <p:tag name="KSO_WM_SLIDE_INDEX" val="2"/>
  <p:tag name="KSO_WM_SLIDE_ITEM_CNT" val="3"/>
  <p:tag name="KSO_WM_SLIDE_LAYOUT" val="a_f_l"/>
  <p:tag name="KSO_WM_SLIDE_LAYOUT_CNT" val="1_1_1"/>
  <p:tag name="KSO_WM_SLIDE_TYPE" val="text"/>
  <p:tag name="KSO_WM_SLIDE_SUBTYPE" val="picTxt"/>
  <p:tag name="KSO_WM_BEAUTIFY_FLAG" val="#wm#"/>
  <p:tag name="KSO_WM_SLIDE_POSITION" val="105*104"/>
  <p:tag name="KSO_WM_SLIDE_SIZE" val="750*413"/>
  <p:tag name="KSO_WM_DIAGRAM_GROUP_CODE" val="l1-1"/>
  <p:tag name="KSO_WM_TEMPLATE_CATEGORY" val="diagram"/>
  <p:tag name="KSO_WM_SLIDE_ID" val="diagram20185392_2"/>
</p:tagLst>
</file>

<file path=ppt/tags/tag359.xml><?xml version="1.0" encoding="utf-8"?>
<p:tagLst xmlns:p="http://schemas.openxmlformats.org/presentationml/2006/main">
  <p:tag name="KSO_WM_SLIDE_BACKGROUND_TYPE" val="general"/>
  <p:tag name="KSO_WM_UNIT_TYPE" val="i"/>
  <p:tag name="KSO_WM_UNIT_INDEX" val="1"/>
  <p:tag name="KSO_WM_TEMPLATE_CATEGORY" val="custom"/>
  <p:tag name="KSO_WM_TEMPLATE_INDEX" val="20204328"/>
  <p:tag name="KSO_WM_UNIT_ID" val="custom20204328_39*i*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LAYERLEVEL" val="1"/>
  <p:tag name="KSO_WM_TAG_VERSION" val="1.0"/>
  <p:tag name="KSO_WM_BEAUTIFY_FLAG" val="#wm#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UNIT_TYPE" val="i"/>
  <p:tag name="KSO_WM_UNIT_INDEX" val="3"/>
  <p:tag name="KSO_WM_TEMPLATE_CATEGORY" val="custom"/>
  <p:tag name="KSO_WM_TEMPLATE_INDEX" val="20204328"/>
  <p:tag name="KSO_WM_UNIT_ID" val="custom20204328_39*i*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LAYERLEVEL" val="1"/>
  <p:tag name="KSO_WM_TAG_VERSION" val="1.0"/>
  <p:tag name="KSO_WM_BEAUTIFY_FLAG" val="#wm#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2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5_2"/>
  <p:tag name="KSO_WM_UNIT_LINE_FORE_SCHEMECOLOR_INDEX" val="6"/>
  <p:tag name="KSO_WM_UNIT_LINE_FILL_TYPE" val="2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4_2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4_2"/>
  <p:tag name="KSO_WM_UNIT_LINE_FORE_SCHEMECOLOR_INDEX" val="6"/>
  <p:tag name="KSO_WM_UNIT_LINE_FILL_TYPE" val="2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3_2"/>
  <p:tag name="KSO_WM_UNIT_LINE_FORE_SCHEMECOLOR_INDEX" val="6"/>
  <p:tag name="KSO_WM_UNIT_LINE_FILL_TYPE" val="2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1_1"/>
  <p:tag name="KSO_WM_UNIT_LINE_FORE_SCHEMECOLOR_INDEX" val="6"/>
  <p:tag name="KSO_WM_UNIT_LINE_FILL_TYPE" val="2"/>
  <p:tag name="KSO_WM_UNIT_USESOURCEFORMAT_APPLY" val="1"/>
</p:tagLst>
</file>

<file path=ppt/tags/tag36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9*n_h_a*1_1_1"/>
  <p:tag name="KSO_WM_UNIT_ISNUMDGMTITLE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4"/>
  <p:tag name="KSO_WM_UNIT_ID" val="custom20204328_39*i*4"/>
  <p:tag name="KSO_WM_TEMPLATE_CATEGORY" val="custom"/>
  <p:tag name="KSO_WM_TEMPLATE_INDEX" val="20204328"/>
  <p:tag name="KSO_WM_UNIT_LAYERLEVEL" val="1"/>
  <p:tag name="KSO_WM_TAG_VERSION" val="1.0"/>
  <p:tag name="KSO_WM_BEAUTIFY_FLAG" val="#wm#"/>
  <p:tag name="KSO_WM_UNIT_USESOURCEFORMAT_APPLY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2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1_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VALUE" val="72*9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1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x*1_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6"/>
  <p:tag name="KSO_WM_UNIT_ID" val="custom20204328_39*i*6"/>
  <p:tag name="KSO_WM_TEMPLATE_CATEGORY" val="custom"/>
  <p:tag name="KSO_WM_TEMPLATE_INDEX" val="20204328"/>
  <p:tag name="KSO_WM_UNIT_LAYERLEVEL" val="1"/>
  <p:tag name="KSO_WM_TAG_VERSION" val="1.0"/>
  <p:tag name="KSO_WM_BEAUTIFY_FLAG" val="#wm#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3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VALUE" val="85*9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3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x*1_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2"/>
  <p:tag name="KSO_WM_UNIT_ID" val="custom20204328_39*i*2"/>
  <p:tag name="KSO_WM_TEMPLATE_CATEGORY" val="custom"/>
  <p:tag name="KSO_WM_TEMPLATE_INDEX" val="20204328"/>
  <p:tag name="KSO_WM_UNIT_LAYERLEVEL" val="1"/>
  <p:tag name="KSO_WM_TAG_VERSION" val="1.0"/>
  <p:tag name="KSO_WM_BEAUTIFY_FLAG" val="#wm#"/>
  <p:tag name="KSO_WM_UNIT_USESOURCEFORMAT_APPLY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5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VALUE" val="82*5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5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x*1_1_5_1"/>
  <p:tag name="KSO_WM_UNIT_FILL_FORE_SCHEMECOLOR_INDEX" val="14"/>
  <p:tag name="KSO_WM_UNIT_FILL_TYPE" val="1"/>
  <p:tag name="KSO_WM_UNIT_USESOURCEFORMAT_APPLY" val="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7"/>
  <p:tag name="KSO_WM_UNIT_ID" val="custom20204328_39*i*7"/>
  <p:tag name="KSO_WM_TEMPLATE_CATEGORY" val="custom"/>
  <p:tag name="KSO_WM_TEMPLATE_INDEX" val="20204328"/>
  <p:tag name="KSO_WM_UNIT_LAYERLEVEL" val="1"/>
  <p:tag name="KSO_WM_TAG_VERSION" val="1.0"/>
  <p:tag name="KSO_WM_BEAUTIFY_FLAG" val="#wm#"/>
  <p:tag name="KSO_WM_UNIT_USESOURCEFORMAT_APPLY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4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i*1_1_4_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VALUE" val="108*7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1_4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x*1_1_4_1"/>
  <p:tag name="KSO_WM_UNIT_FILL_FORE_SCHEMECOLOR_INDEX" val="14"/>
  <p:tag name="KSO_WM_UNI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ISCONTENTSTITLE" val="0"/>
  <p:tag name="KSO_WM_UNIT_PRESET_TEXT" val="请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3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a*1_1_3_1"/>
  <p:tag name="KSO_WM_UNIT_ISNUMDGMTITLE" val="0"/>
  <p:tag name="KSO_WM_UNIT_TEXT_FILL_FORE_SCHEMECOLOR_INDEX" val="7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PRESET_TEXT" val="单击此处输入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3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f*1_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ISCONTENTSTITLE" val="0"/>
  <p:tag name="KSO_WM_UNIT_PRESET_TEXT" val="请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5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a*1_1_5_1"/>
  <p:tag name="KSO_WM_UNIT_ISNUMDGMTITLE" val="0"/>
  <p:tag name="KSO_WM_UNIT_TEXT_FILL_FORE_SCHEMECOLOR_INDEX" val="9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PRESET_TEXT" val="单击此处输入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5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f*1_1_5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ISCONTENTSTITLE" val="0"/>
  <p:tag name="KSO_WM_UNIT_PRESET_TEXT" val="请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1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a*1_1_1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PRESET_TEXT" val="单击此处输入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1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f*1_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ISCONTENTSTITLE" val="0"/>
  <p:tag name="KSO_WM_UNIT_PRESET_TEXT" val="请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a*1_1_2_1"/>
  <p:tag name="KSO_WM_UNIT_ISNUMDGMTITLE" val="0"/>
  <p:tag name="KSO_WM_UNIT_TEXT_FILL_FORE_SCHEMECOLOR_INDEX" val="6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PRESET_TEXT" val="单击此处输入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LAYERLEVEL" val="1_1_1_1"/>
  <p:tag name="KSO_WM_TAG_VERSION" val="1.0"/>
  <p:tag name="KSO_WM_BEAUTIFY_FLAG" val="#wm#"/>
  <p:tag name="KSO_WM_TEMPLATE_CATEGORY" val="custom"/>
  <p:tag name="KSO_WM_TEMPLATE_INDEX" val="20204328"/>
  <p:tag name="KSO_WM_UNIT_ID" val="custom20204328_39*n_h_h_f*1_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28"/>
  <p:tag name="KSO_WM_UNIT_ID" val="custom20204328_39*a*1"/>
  <p:tag name="KSO_WM_DIAGRAM_GROUP_CODE" val="n1-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FULL_TEXT_BEAUTIFY_COPY_ID" val="17"/>
</p:tagLst>
</file>

<file path=ppt/tags/tag388.xml><?xml version="1.0" encoding="utf-8"?>
<p:tagLst xmlns:p="http://schemas.openxmlformats.org/presentationml/2006/main">
  <p:tag name="KSO_WM_FULL_TEXT_BEAUTIFY_COPY_ID" val="18"/>
</p:tagLst>
</file>

<file path=ppt/tags/tag389.xml><?xml version="1.0" encoding="utf-8"?>
<p:tagLst xmlns:p="http://schemas.openxmlformats.org/presentationml/2006/main">
  <p:tag name="KSO_WM_FULL_TEXT_BEAUTIFY_COPY_ID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FULL_TEXT_BEAUTIFY_COPY_ID" val="58"/>
  <p:tag name="KSO_WM_UNIT_PLACING_PICTURE_USER_VIEWPORT" val="{&quot;height&quot;:356.75748031496062,&quot;width&quot;:1435.0740157480316}"/>
</p:tagLst>
</file>

<file path=ppt/tags/tag391.xml><?xml version="1.0" encoding="utf-8"?>
<p:tagLst xmlns:p="http://schemas.openxmlformats.org/presentationml/2006/main">
  <p:tag name="KSO_WM_FULL_TEXT_BEAUTIFY_COPY_ID" val="59"/>
</p:tagLst>
</file>

<file path=ppt/tags/tag392.xml><?xml version="1.0" encoding="utf-8"?>
<p:tagLst xmlns:p="http://schemas.openxmlformats.org/presentationml/2006/main">
  <p:tag name="KSO_WM_FULL_TEXT_BEAUTIFY_COPY_ID" val="2"/>
</p:tagLst>
</file>

<file path=ppt/tags/tag39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39"/>
  <p:tag name="KSO_WM_SLIDE_SIZE" val="848.35*279.8"/>
  <p:tag name="KSO_WM_SLIDE_POSITION" val="56.5247*174.304"/>
  <p:tag name="KSO_WM_DIAGRAM_GROUP_CODE" val="n1-1"/>
  <p:tag name="KSO_WM_SLIDE_DIAGTYPE" val="n"/>
  <p:tag name="KSO_WM_TAG_VERSION" val="1.0"/>
  <p:tag name="KSO_WM_BEAUTIFY_FLAG" val="#wm#"/>
  <p:tag name="KSO_WM_SLIDE_LAYOUT" val="a_n"/>
  <p:tag name="KSO_WM_SLIDE_LAYOUT_CNT" val="1_1"/>
  <p:tag name="KSO_WM_TEMPLATE_MASTER_TYPE" val="1"/>
  <p:tag name="KSO_WM_TEMPLATE_COLOR_TYPE" val="1"/>
  <p:tag name="KSO_WM_TEMPLATE_CATEGORY" val="custom"/>
  <p:tag name="KSO_WM_TEMPLATE_INDEX" val="20204328"/>
  <p:tag name="KSO_WM_SLIDE_ID" val="custom20204328_39"/>
</p:tagLst>
</file>

<file path=ppt/tags/tag394.xml><?xml version="1.0" encoding="utf-8"?>
<p:tagLst xmlns:p="http://schemas.openxmlformats.org/presentationml/2006/main">
  <p:tag name="KSO_WM_SLIDE_BACKGROUND_TYPE" val="frame"/>
  <p:tag name="KSO_WM_UNIT_SUBTYPE" val="h"/>
  <p:tag name="KSO_WM_UNIT_TYPE" val="i"/>
  <p:tag name="KSO_WM_UNIT_INDEX" val="1"/>
  <p:tag name="KSO_WM_TEMPLATE_CATEGORY" val="custom"/>
  <p:tag name="KSO_WM_TEMPLATE_INDEX" val="20204328"/>
  <p:tag name="KSO_WM_UNIT_ID" val="custom20204328_31*i*1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  <p:tag name="KSO_WM_FULL_TEXT_BEAUTIFY_COPY_ID" val="22"/>
</p:tagLst>
</file>

<file path=ppt/tags/tag395.xml><?xml version="1.0" encoding="utf-8"?>
<p:tagLst xmlns:p="http://schemas.openxmlformats.org/presentationml/2006/main">
  <p:tag name="KSO_WM_SLIDE_BACKGROUND_TYPE" val="frame"/>
  <p:tag name="KSO_WM_UNIT_TYPE" val="i"/>
  <p:tag name="KSO_WM_UNIT_INDEX" val="2"/>
  <p:tag name="KSO_WM_TEMPLATE_CATEGORY" val="custom"/>
  <p:tag name="KSO_WM_TEMPLATE_INDEX" val="20204328"/>
  <p:tag name="KSO_WM_UNIT_ID" val="custom20204328_31*i*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LAYERLEVEL" val="1"/>
  <p:tag name="KSO_WM_TAG_VERSION" val="1.0"/>
  <p:tag name="KSO_WM_BEAUTIFY_FLAG" val="#wm#"/>
  <p:tag name="KSO_WM_UNIT_USESOURCEFORMAT_APPLY" val="1"/>
  <p:tag name="KSO_WM_FULL_TEXT_BEAUTIFY_COPY_ID" val="23"/>
</p:tagLst>
</file>

<file path=ppt/tags/tag396.xml><?xml version="1.0" encoding="utf-8"?>
<p:tagLst xmlns:p="http://schemas.openxmlformats.org/presentationml/2006/main">
  <p:tag name="KSO_WM_SLIDE_BACKGROUND_TYPE" val="frame"/>
  <p:tag name="KSO_WM_UNIT_TYPE" val="i"/>
  <p:tag name="KSO_WM_UNIT_INDEX" val="3"/>
  <p:tag name="KSO_WM_TEMPLATE_CATEGORY" val="custom"/>
  <p:tag name="KSO_WM_TEMPLATE_INDEX" val="20204328"/>
  <p:tag name="KSO_WM_UNIT_ID" val="custom20204328_31*i*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LAYERLEVEL" val="1"/>
  <p:tag name="KSO_WM_TAG_VERSION" val="1.0"/>
  <p:tag name="KSO_WM_BEAUTIFY_FLAG" val="#wm#"/>
  <p:tag name="KSO_WM_UNIT_USESOURCEFORMAT_APPLY" val="1"/>
  <p:tag name="KSO_WM_FULL_TEXT_BEAUTIFY_COPY_ID" val="24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328"/>
  <p:tag name="KSO_WM_UNIT_ID" val="custom20204328_31*a*1"/>
  <p:tag name="KSO_WM_DIAGRAM_GROUP_CODE" val="l1-4"/>
  <p:tag name="KSO_WM_UNIT_ISNUMDGMTITLE" val="0"/>
  <p:tag name="KSO_WM_UNIT_TEXT_FILL_FORE_SCHEMECOLOR_INDEX" val="13"/>
  <p:tag name="KSO_WM_UNIT_TEXT_FILL_TYPE" val="1"/>
  <p:tag name="KSO_WM_UNIT_USESOURCEFORMAT_APPLY" val="1"/>
  <p:tag name="KSO_WM_FULL_TEXT_BEAUTIFY_COPY_ID" val="25"/>
</p:tagLst>
</file>

<file path=ppt/tags/tag398.xml><?xml version="1.0" encoding="utf-8"?>
<p:tagLst xmlns:p="http://schemas.openxmlformats.org/presentationml/2006/main">
  <p:tag name="KSO_WM_TEMPLATE_CATEGORY" val="diagram"/>
  <p:tag name="KSO_WM_TEMPLATE_INDEX" val="20186153"/>
  <p:tag name="KSO_WM_UNIT_TYPE" val="l_i"/>
  <p:tag name="KSO_WM_UNIT_INDEX" val="1_1"/>
  <p:tag name="KSO_WM_UNIT_ID" val="diagram20186153_1*l_i*1_1"/>
  <p:tag name="KSO_WM_UNIT_LAYERLEVEL" val="1_1"/>
  <p:tag name="KSO_WM_BEAUTIFY_FLAG" val="#wm#"/>
  <p:tag name="KSO_WM_TAG_VERSION" val="1.0"/>
  <p:tag name="KSO_WM_DIAGRAM_GROUP_CODE" val="l1-1"/>
  <p:tag name="KSO_WM_UNIT_FILL_FORE_SCHEMECOLOR_INDEX" val="1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1"/>
  <p:tag name="KSO_WM_UNIT_ID" val="diagram20186153_1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2"/>
  <p:tag name="KSO_WM_UNIT_ID" val="diagram20186153_1*l_h_i*1_1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3"/>
  <p:tag name="KSO_WM_UNIT_ID" val="diagram20186153_1*l_h_i*1_1_3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4"/>
  <p:tag name="KSO_WM_UNIT_ID" val="diagram20186153_1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5"/>
  <p:tag name="KSO_WM_UNIT_ID" val="diagram20186153_1*l_h_i*1_1_5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TEMPLATE_CATEGORY" val="diagram"/>
  <p:tag name="KSO_WM_TEMPLATE_INDEX" val="20186153"/>
  <p:tag name="KSO_WM_UNIT_TYPE" val="l_h_a"/>
  <p:tag name="KSO_WM_UNIT_INDEX" val="1_1_1"/>
  <p:tag name="KSO_WM_UNIT_ID" val="diagram20186153_1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TEMPLATE_CATEGORY" val="diagram"/>
  <p:tag name="KSO_WM_TEMPLATE_INDEX" val="20186153"/>
  <p:tag name="KSO_WM_UNIT_TYPE" val="l_h_f"/>
  <p:tag name="KSO_WM_UNIT_INDEX" val="1_1_1"/>
  <p:tag name="KSO_WM_UNIT_ID" val="diagram20186153_1*l_h_f*1_1_1"/>
  <p:tag name="KSO_WM_UNIT_LAYERLEVEL" val="1_1_1"/>
  <p:tag name="KSO_WM_UNIT_VALUE" val="6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TEXT_FILL_FORE_SCHEMECOLOR_INDEX" val="14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1"/>
  <p:tag name="KSO_WM_UNIT_ID" val="diagram20186153_1*l_h_i*1_4_1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2"/>
  <p:tag name="KSO_WM_UNIT_ID" val="diagram20186153_1*l_h_i*1_4_2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3"/>
  <p:tag name="KSO_WM_UNIT_ID" val="diagram20186153_1*l_h_i*1_4_3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4"/>
  <p:tag name="KSO_WM_UNIT_ID" val="diagram20186153_1*l_h_i*1_4_4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5"/>
  <p:tag name="KSO_WM_UNIT_ID" val="diagram20186153_1*l_h_i*1_4_5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6"/>
  <p:tag name="KSO_WM_UNIT_ID" val="diagram20186153_1*l_h_i*1_4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412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1"/>
  <p:tag name="KSO_WM_UNIT_ID" val="diagram20186153_1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3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2"/>
  <p:tag name="KSO_WM_UNIT_ID" val="diagram20186153_1*l_h_i*1_3_2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4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3"/>
  <p:tag name="KSO_WM_UNIT_ID" val="diagram20186153_1*l_h_i*1_3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5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4"/>
  <p:tag name="KSO_WM_UNIT_ID" val="diagram20186153_1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6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5"/>
  <p:tag name="KSO_WM_UNIT_ID" val="diagram20186153_1*l_h_i*1_3_5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7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6"/>
  <p:tag name="KSO_WM_UNIT_ID" val="diagram20186153_1*l_h_i*1_3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418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1"/>
  <p:tag name="KSO_WM_UNIT_ID" val="diagram20186153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9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2"/>
  <p:tag name="KSO_WM_UNIT_ID" val="diagram20186153_1*l_h_i*1_2_2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3"/>
  <p:tag name="KSO_WM_UNIT_ID" val="diagram20186153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4"/>
  <p:tag name="KSO_WM_UNIT_ID" val="diagram20186153_1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2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5"/>
  <p:tag name="KSO_WM_UNIT_ID" val="diagram20186153_1*l_h_i*1_2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23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6"/>
  <p:tag name="KSO_WM_UNIT_ID" val="diagram20186153_1*l_h_i*1_2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424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6"/>
  <p:tag name="KSO_WM_UNIT_ID" val="diagram20186153_1*l_h_i*1_1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7"/>
  <p:tag name="KSO_WM_UNIT_ID" val="diagram20186153_1*l_h_i*1_1_7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8"/>
  <p:tag name="KSO_WM_UNIT_ID" val="diagram20186153_1*l_h_i*1_1_8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7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9"/>
  <p:tag name="KSO_WM_UNIT_ID" val="diagram20186153_1*l_h_i*1_1_9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8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10"/>
  <p:tag name="KSO_WM_UNIT_ID" val="diagram20186153_1*l_h_i*1_1_10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9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11"/>
  <p:tag name="KSO_WM_UNIT_ID" val="diagram20186153_1*l_h_i*1_1_11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1_12"/>
  <p:tag name="KSO_WM_UNIT_ID" val="diagram20186153_1*l_h_i*1_1_12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1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7"/>
  <p:tag name="KSO_WM_UNIT_ID" val="diagram20186153_1*l_h_i*1_2_7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32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8"/>
  <p:tag name="KSO_WM_UNIT_ID" val="diagram20186153_1*l_h_i*1_2_8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3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9"/>
  <p:tag name="KSO_WM_UNIT_ID" val="diagram20186153_1*l_h_i*1_2_9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4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10"/>
  <p:tag name="KSO_WM_UNIT_ID" val="diagram20186153_1*l_h_i*1_2_10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5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2_11"/>
  <p:tag name="KSO_WM_UNIT_ID" val="diagram20186153_1*l_h_i*1_2_11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7"/>
  <p:tag name="KSO_WM_UNIT_ID" val="diagram20186153_1*l_h_i*1_3_7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37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3_8"/>
  <p:tag name="KSO_WM_UNIT_ID" val="diagram20186153_1*l_h_i*1_3_8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8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7"/>
  <p:tag name="KSO_WM_UNIT_ID" val="diagram20186153_1*l_h_i*1_4_7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39.xml><?xml version="1.0" encoding="utf-8"?>
<p:tagLst xmlns:p="http://schemas.openxmlformats.org/presentationml/2006/main">
  <p:tag name="KSO_WM_TEMPLATE_CATEGORY" val="diagram"/>
  <p:tag name="KSO_WM_TEMPLATE_INDEX" val="20186153"/>
  <p:tag name="KSO_WM_UNIT_TYPE" val="l_h_i"/>
  <p:tag name="KSO_WM_UNIT_INDEX" val="1_4_8"/>
  <p:tag name="KSO_WM_UNIT_ID" val="diagram20186153_1*l_h_i*1_4_8"/>
  <p:tag name="KSO_WM_UNIT_LAYERLEVEL" val="1_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TEMPLATE_CATEGORY" val="diagram"/>
  <p:tag name="KSO_WM_TEMPLATE_INDEX" val="20186153"/>
  <p:tag name="KSO_WM_UNIT_TYPE" val="l_h_a"/>
  <p:tag name="KSO_WM_UNIT_INDEX" val="1_2_1"/>
  <p:tag name="KSO_WM_UNIT_ID" val="diagram20186153_1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TEMPLATE_CATEGORY" val="diagram"/>
  <p:tag name="KSO_WM_TEMPLATE_INDEX" val="20186153"/>
  <p:tag name="KSO_WM_UNIT_TYPE" val="l_h_f"/>
  <p:tag name="KSO_WM_UNIT_INDEX" val="1_2_1"/>
  <p:tag name="KSO_WM_UNIT_ID" val="diagram20186153_1*l_h_f*1_2_1"/>
  <p:tag name="KSO_WM_UNIT_LAYERLEVEL" val="1_1_1"/>
  <p:tag name="KSO_WM_UNIT_VALUE" val="6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TEXT_FILL_FORE_SCHEMECOLOR_INDEX" val="14"/>
  <p:tag name="KSO_WM_UNIT_TEXT_FILL_TYPE" val="1"/>
  <p:tag name="KSO_WM_UNIT_USESOURCEFORMAT_APPLY" val="1"/>
</p:tagLst>
</file>

<file path=ppt/tags/tag442.xml><?xml version="1.0" encoding="utf-8"?>
<p:tagLst xmlns:p="http://schemas.openxmlformats.org/presentationml/2006/main">
  <p:tag name="KSO_WM_TEMPLATE_CATEGORY" val="diagram"/>
  <p:tag name="KSO_WM_TEMPLATE_INDEX" val="20186153"/>
  <p:tag name="KSO_WM_UNIT_TYPE" val="l_h_a"/>
  <p:tag name="KSO_WM_UNIT_INDEX" val="1_3_1"/>
  <p:tag name="KSO_WM_UNIT_ID" val="diagram20186153_1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TEMPLATE_CATEGORY" val="diagram"/>
  <p:tag name="KSO_WM_TEMPLATE_INDEX" val="20186153"/>
  <p:tag name="KSO_WM_UNIT_TYPE" val="l_h_f"/>
  <p:tag name="KSO_WM_UNIT_INDEX" val="1_3_1"/>
  <p:tag name="KSO_WM_UNIT_ID" val="diagram20186153_1*l_h_f*1_3_1"/>
  <p:tag name="KSO_WM_UNIT_LAYERLEVEL" val="1_1_1"/>
  <p:tag name="KSO_WM_UNIT_VALUE" val="6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TEXT_FILL_FORE_SCHEMECOLOR_INDEX" val="14"/>
  <p:tag name="KSO_WM_UNIT_TEXT_FILL_TYPE" val="1"/>
  <p:tag name="KSO_WM_UNIT_USESOURCEFORMAT_APPLY" val="1"/>
</p:tagLst>
</file>

<file path=ppt/tags/tag444.xml><?xml version="1.0" encoding="utf-8"?>
<p:tagLst xmlns:p="http://schemas.openxmlformats.org/presentationml/2006/main">
  <p:tag name="KSO_WM_TEMPLATE_CATEGORY" val="diagram"/>
  <p:tag name="KSO_WM_TEMPLATE_INDEX" val="20186153"/>
  <p:tag name="KSO_WM_UNIT_TYPE" val="l_h_a"/>
  <p:tag name="KSO_WM_UNIT_INDEX" val="1_4_1"/>
  <p:tag name="KSO_WM_UNIT_ID" val="diagram20186153_1*l_h_a*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4"/>
  <p:tag name="KSO_WM_UNIT_TEXT_FILL_TYPE" val="1"/>
  <p:tag name="KSO_WM_UNIT_USESOURCEFORMAT_APPLY" val="1"/>
</p:tagLst>
</file>

<file path=ppt/tags/tag445.xml><?xml version="1.0" encoding="utf-8"?>
<p:tagLst xmlns:p="http://schemas.openxmlformats.org/presentationml/2006/main">
  <p:tag name="KSO_WM_TEMPLATE_CATEGORY" val="diagram"/>
  <p:tag name="KSO_WM_TEMPLATE_INDEX" val="20186153"/>
  <p:tag name="KSO_WM_UNIT_TYPE" val="l_h_f"/>
  <p:tag name="KSO_WM_UNIT_INDEX" val="1_4_1"/>
  <p:tag name="KSO_WM_UNIT_ID" val="diagram20186153_1*l_h_f*1_4_1"/>
  <p:tag name="KSO_WM_UNIT_LAYERLEVEL" val="1_1_1"/>
  <p:tag name="KSO_WM_UNIT_VALUE" val="6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（建议使用主题字体）"/>
  <p:tag name="KSO_WM_UNIT_TEXT_FILL_FORE_SCHEMECOLOR_INDEX" val="14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FULL_TEXT_BEAUTIFY_COPY_ID" val="17"/>
</p:tagLst>
</file>

<file path=ppt/tags/tag447.xml><?xml version="1.0" encoding="utf-8"?>
<p:tagLst xmlns:p="http://schemas.openxmlformats.org/presentationml/2006/main">
  <p:tag name="KSO_WM_FULL_TEXT_BEAUTIFY_COPY_ID" val="18"/>
</p:tagLst>
</file>

<file path=ppt/tags/tag448.xml><?xml version="1.0" encoding="utf-8"?>
<p:tagLst xmlns:p="http://schemas.openxmlformats.org/presentationml/2006/main">
  <p:tag name="KSO_WM_FULL_TEXT_BEAUTIFY_COPY_ID" val="19"/>
</p:tagLst>
</file>

<file path=ppt/tags/tag449.xml><?xml version="1.0" encoding="utf-8"?>
<p:tagLst xmlns:p="http://schemas.openxmlformats.org/presentationml/2006/main">
  <p:tag name="KSO_WM_FULL_TEXT_BEAUTIFY_COPY_ID" val="5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FULL_TEXT_BEAUTIFY_COPY_ID" val="59"/>
</p:tagLst>
</file>

<file path=ppt/tags/tag45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frame&quot;]"/>
  <p:tag name="KSO_WM_SLIDE_RATIO" val="1.777778"/>
  <p:tag name="KSO_WM_TEMPLATE_SUBCATEGORY" val="0"/>
  <p:tag name="KSO_WM_SLIDE_TYPE" val="text"/>
  <p:tag name="KSO_WM_SLIDE_SUBTYPE" val="diag"/>
  <p:tag name="KSO_WM_SLIDE_ITEM_CNT" val="4"/>
  <p:tag name="KSO_WM_SLIDE_INDEX" val="31"/>
  <p:tag name="KSO_WM_SLIDE_SIZE" val="866.553*361.219"/>
  <p:tag name="KSO_WM_SLIDE_POSITION" val="46.7232*126.145"/>
  <p:tag name="KSO_WM_DIAGRAM_GROUP_CODE" val="l1-4"/>
  <p:tag name="KSO_WM_SLIDE_DIAGTYPE" val="l"/>
  <p:tag name="KSO_WM_TAG_VERSION" val="1.0"/>
  <p:tag name="KSO_WM_BEAUTIFY_FLAG" val="#wm#"/>
  <p:tag name="KSO_WM_SLIDE_LAYOUT" val="a_i_l"/>
  <p:tag name="KSO_WM_SLIDE_LAYOUT_CNT" val="1_1_1"/>
  <p:tag name="KSO_WM_TEMPLATE_MASTER_TYPE" val="1"/>
  <p:tag name="KSO_WM_TEMPLATE_COLOR_TYPE" val="1"/>
  <p:tag name="KSO_WM_TEMPLATE_CATEGORY" val="custom"/>
  <p:tag name="KSO_WM_TEMPLATE_INDEX" val="20204328"/>
  <p:tag name="KSO_WM_SLIDE_ID" val="custom20204328_31"/>
  <p:tag name="KSO_WM_FULL_TEXT_BEAUTIFY_COPY_ID" val="150995234"/>
</p:tagLst>
</file>

<file path=ppt/tags/tag452.xml><?xml version="1.0" encoding="utf-8"?>
<p:tagLst xmlns:p="http://schemas.openxmlformats.org/presentationml/2006/main">
  <p:tag name="KSO_WM_FULL_TEXT_BEAUTIFY_COPY_ID" val="17"/>
</p:tagLst>
</file>

<file path=ppt/tags/tag453.xml><?xml version="1.0" encoding="utf-8"?>
<p:tagLst xmlns:p="http://schemas.openxmlformats.org/presentationml/2006/main">
  <p:tag name="KSO_WM_FULL_TEXT_BEAUTIFY_COPY_ID" val="18"/>
</p:tagLst>
</file>

<file path=ppt/tags/tag454.xml><?xml version="1.0" encoding="utf-8"?>
<p:tagLst xmlns:p="http://schemas.openxmlformats.org/presentationml/2006/main">
  <p:tag name="KSO_WM_FULL_TEXT_BEAUTIFY_COPY_ID" val="19"/>
</p:tagLst>
</file>

<file path=ppt/tags/tag455.xml><?xml version="1.0" encoding="utf-8"?>
<p:tagLst xmlns:p="http://schemas.openxmlformats.org/presentationml/2006/main">
  <p:tag name="KSO_WM_FULL_TEXT_BEAUTIFY_COPY_ID" val="59"/>
</p:tagLst>
</file>

<file path=ppt/tags/tag456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2"/>
  <p:tag name="KSO_WM_UNIT_ID" val="diagram20187515_4*m_h_i*1_2_2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57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1"/>
  <p:tag name="KSO_WM_UNIT_ID" val="diagram20187515_4*m_h_i*1_2_1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58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a"/>
  <p:tag name="KSO_WM_UNIT_INDEX" val="1_2_1"/>
  <p:tag name="KSO_WM_UNIT_ID" val="diagram20187515_4*m_h_a*1_2_1"/>
  <p:tag name="KSO_WM_UNIT_LAYERLEVEL" val="1_1_1"/>
  <p:tag name="KSO_WM_UNIT_VALUE" val="14"/>
  <p:tag name="KSO_WM_UNIT_HIGHLIGHT" val="0"/>
  <p:tag name="KSO_WM_UNIT_COMPATIBLE" val="0"/>
  <p:tag name="KSO_WM_BEAUTIFY_FLAG" val="#wm#"/>
  <p:tag name="KSO_WM_UNIT_PRESET_TEXT" val="单击此处添加标题"/>
  <p:tag name="KSO_WM_UNIT_ISCONTENTSTITLE" val="0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6"/>
  <p:tag name="KSO_WM_UNIT_TEXT_FILL_TYPE" val="1"/>
</p:tagLst>
</file>

<file path=ppt/tags/tag459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f"/>
  <p:tag name="KSO_WM_UNIT_INDEX" val="1_2_1"/>
  <p:tag name="KSO_WM_UNIT_ID" val="diagram20187515_4*m_h_f*1_2_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2"/>
  <p:tag name="KSO_WM_UNIT_ID" val="diagram20187515_4*m_h_i*1_4_2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61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1"/>
  <p:tag name="KSO_WM_UNIT_ID" val="diagram20187515_4*m_h_i*1_4_1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a"/>
  <p:tag name="KSO_WM_UNIT_INDEX" val="1_4_1"/>
  <p:tag name="KSO_WM_UNIT_ID" val="diagram20187515_4*m_h_a*1_4_1"/>
  <p:tag name="KSO_WM_UNIT_LAYERLEVEL" val="1_1_1"/>
  <p:tag name="KSO_WM_UNIT_VALUE" val="14"/>
  <p:tag name="KSO_WM_UNIT_HIGHLIGHT" val="0"/>
  <p:tag name="KSO_WM_UNIT_COMPATIBLE" val="0"/>
  <p:tag name="KSO_WM_BEAUTIFY_FLAG" val="#wm#"/>
  <p:tag name="KSO_WM_UNIT_PRESET_TEXT" val="单击此处添加标题"/>
  <p:tag name="KSO_WM_UNIT_ISCONTENTSTITLE" val="0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8"/>
  <p:tag name="KSO_WM_UNIT_TEXT_FILL_TYPE" val="1"/>
</p:tagLst>
</file>

<file path=ppt/tags/tag463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f"/>
  <p:tag name="KSO_WM_UNIT_INDEX" val="1_4_1"/>
  <p:tag name="KSO_WM_UNIT_ID" val="diagram20187515_4*m_h_f*1_4_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5_2"/>
  <p:tag name="KSO_WM_UNIT_ID" val="diagram20187515_4*m_h_i*1_5_2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5_1"/>
  <p:tag name="KSO_WM_UNIT_ID" val="diagram20187515_4*m_h_i*1_5_1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66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a"/>
  <p:tag name="KSO_WM_UNIT_INDEX" val="1_5_1"/>
  <p:tag name="KSO_WM_UNIT_ID" val="diagram20187515_4*m_h_a*1_5_1"/>
  <p:tag name="KSO_WM_UNIT_LAYERLEVEL" val="1_1_1"/>
  <p:tag name="KSO_WM_UNIT_VALUE" val="14"/>
  <p:tag name="KSO_WM_UNIT_HIGHLIGHT" val="0"/>
  <p:tag name="KSO_WM_UNIT_COMPATIBLE" val="0"/>
  <p:tag name="KSO_WM_BEAUTIFY_FLAG" val="#wm#"/>
  <p:tag name="KSO_WM_UNIT_PRESET_TEXT" val="单击此处添加标题"/>
  <p:tag name="KSO_WM_UNIT_ISCONTENTSTITLE" val="0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9"/>
  <p:tag name="KSO_WM_UNIT_TEXT_FILL_TYPE" val="1"/>
</p:tagLst>
</file>

<file path=ppt/tags/tag467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f"/>
  <p:tag name="KSO_WM_UNIT_INDEX" val="1_5_1"/>
  <p:tag name="KSO_WM_UNIT_ID" val="diagram20187515_4*m_h_f*1_5_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2"/>
  <p:tag name="KSO_WM_UNIT_ID" val="diagram20187515_4*m_h_i*1_1_2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69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1"/>
  <p:tag name="KSO_WM_UNIT_ID" val="diagram20187515_4*m_h_i*1_1_1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a"/>
  <p:tag name="KSO_WM_UNIT_INDEX" val="1_1_1"/>
  <p:tag name="KSO_WM_UNIT_ID" val="diagram20187515_4*m_h_a*1_1_1"/>
  <p:tag name="KSO_WM_UNIT_LAYERLEVEL" val="1_1_1"/>
  <p:tag name="KSO_WM_UNIT_VALUE" val="14"/>
  <p:tag name="KSO_WM_UNIT_HIGHLIGHT" val="0"/>
  <p:tag name="KSO_WM_UNIT_COMPATIBLE" val="0"/>
  <p:tag name="KSO_WM_BEAUTIFY_FLAG" val="#wm#"/>
  <p:tag name="KSO_WM_UNIT_PRESET_TEXT" val="单击此处添加标题"/>
  <p:tag name="KSO_WM_UNIT_ISCONTENTSTITLE" val="0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5"/>
  <p:tag name="KSO_WM_UNIT_TEXT_FILL_TYPE" val="1"/>
</p:tagLst>
</file>

<file path=ppt/tags/tag471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f"/>
  <p:tag name="KSO_WM_UNIT_INDEX" val="1_1_1"/>
  <p:tag name="KSO_WM_UNIT_ID" val="diagram20187515_4*m_h_f*1_1_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2"/>
  <p:tag name="KSO_WM_UNIT_ID" val="diagram20187515_4*m_h_i*1_3_2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73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1"/>
  <p:tag name="KSO_WM_UNIT_ID" val="diagram20187515_4*m_h_i*1_3_1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74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a"/>
  <p:tag name="KSO_WM_UNIT_INDEX" val="1_3_1"/>
  <p:tag name="KSO_WM_UNIT_ID" val="diagram20187515_4*m_h_a*1_3_1"/>
  <p:tag name="KSO_WM_UNIT_LAYERLEVEL" val="1_1_1"/>
  <p:tag name="KSO_WM_UNIT_VALUE" val="14"/>
  <p:tag name="KSO_WM_UNIT_HIGHLIGHT" val="0"/>
  <p:tag name="KSO_WM_UNIT_COMPATIBLE" val="0"/>
  <p:tag name="KSO_WM_BEAUTIFY_FLAG" val="#wm#"/>
  <p:tag name="KSO_WM_UNIT_PRESET_TEXT" val="单击此处添加标题"/>
  <p:tag name="KSO_WM_UNIT_ISCONTENTSTITLE" val="0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7"/>
  <p:tag name="KSO_WM_UNIT_TEXT_FILL_TYPE" val="1"/>
</p:tagLst>
</file>

<file path=ppt/tags/tag475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f"/>
  <p:tag name="KSO_WM_UNIT_INDEX" val="1_3_1"/>
  <p:tag name="KSO_WM_UNIT_ID" val="diagram20187515_4*m_h_f*1_3_1"/>
  <p:tag name="KSO_WM_UNIT_LAYERLEVEL" val="1_1_1"/>
  <p:tag name="KSO_WM_UNIT_VALUE" val="42"/>
  <p:tag name="KSO_WM_UNIT_HIGHLIGHT" val="0"/>
  <p:tag name="KSO_WM_UNIT_COMPATIBLE" val="0"/>
  <p:tag name="KSO_WM_BEAUTIFY_FLAG" val="#wm#"/>
  <p:tag name="KSO_WM_UNIT_PRESET_TEXT" val="单击此处添加文本具体内容"/>
  <p:tag name="KSO_WM_DIAGRAM_GROUP_CODE" val="m1-1"/>
  <p:tag name="KSO_WM_UNIT_DIAGRAM_ISNUMVISUAL" val="0"/>
  <p:tag name="KSO_WM_UNIT_DIAGRAM_ISREFERUNIT" val="0"/>
  <p:tag name="KSO_WM_UNIT_USESOURCEFORMAT_APPLY" val="1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6"/>
  <p:tag name="KSO_WM_UNIT_ID" val="diagram20187515_4*m_h_i*1_3_6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77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3"/>
  <p:tag name="KSO_WM_UNIT_ID" val="diagram20187515_4*m_h_i*1_3_3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78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5_4"/>
  <p:tag name="KSO_WM_UNIT_ID" val="diagram20187515_4*m_h_i*1_5_4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LINE_FORE_SCHEMECOLOR_INDEX" val="9"/>
  <p:tag name="KSO_WM_UNIT_LINE_FILL_TYPE" val="2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5_3"/>
  <p:tag name="KSO_WM_UNIT_ID" val="diagram20187515_4*m_h_i*1_5_3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5_5"/>
  <p:tag name="KSO_WM_UNIT_ID" val="diagram20187515_4*m_h_i*1_5_5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81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3"/>
  <p:tag name="KSO_WM_UNIT_ID" val="diagram20187515_4*m_h_i*1_1_3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82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6"/>
  <p:tag name="KSO_WM_UNIT_ID" val="diagram20187515_4*m_h_i*1_1_6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83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3"/>
  <p:tag name="KSO_WM_UNIT_ID" val="diagram20187515_4*m_h_i*1_2_3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84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6"/>
  <p:tag name="KSO_WM_UNIT_ID" val="diagram20187515_4*m_h_i*1_2_6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85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4"/>
  <p:tag name="KSO_WM_UNIT_ID" val="diagram20187515_4*m_h_i*1_2_4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3"/>
  <p:tag name="KSO_WM_UNIT_ID" val="diagram20187515_4*m_h_i*1_4_3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87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6"/>
  <p:tag name="KSO_WM_UNIT_ID" val="diagram20187515_4*m_h_i*1_4_6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488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4"/>
  <p:tag name="KSO_WM_UNIT_ID" val="diagram20187515_4*m_h_i*1_4_4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5"/>
  <p:tag name="KSO_WM_UNIT_ID" val="diagram20187515_4*m_h_i*1_1_5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2_5"/>
  <p:tag name="KSO_WM_UNIT_ID" val="diagram20187515_4*m_h_i*1_2_5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4"/>
  <p:tag name="KSO_WM_UNIT_ID" val="diagram20187515_4*m_h_i*1_3_4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4_5"/>
  <p:tag name="KSO_WM_UNIT_ID" val="diagram20187515_4*m_h_i*1_4_5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3_5"/>
  <p:tag name="KSO_WM_UNIT_ID" val="diagram20187515_4*m_h_i*1_3_5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TAG_VERSION" val="1.0"/>
  <p:tag name="KSO_WM_TEMPLATE_CATEGORY" val="diagram"/>
  <p:tag name="KSO_WM_TEMPLATE_INDEX" val="20187515"/>
  <p:tag name="KSO_WM_UNIT_TYPE" val="m_h_i"/>
  <p:tag name="KSO_WM_UNIT_INDEX" val="1_1_4"/>
  <p:tag name="KSO_WM_UNIT_ID" val="diagram20187515_4*m_h_i*1_1_4"/>
  <p:tag name="KSO_WM_UNIT_LAYERLEVEL" val="1_1_1"/>
  <p:tag name="KSO_WM_BEAUTIFY_FLAG" val="#wm#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6"/>
  <p:tag name="KSO_WM_UNIT_ID" val="diagram20187515_4*m_h_i*1_5_6"/>
  <p:tag name="KSO_WM_TEMPLATE_CATEGORY" val="diagram"/>
  <p:tag name="KSO_WM_TEMPLATE_INDEX" val="20187515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7"/>
  <p:tag name="KSO_WM_UNIT_ID" val="diagram20187515_4*m_h_i*1_5_7"/>
  <p:tag name="KSO_WM_TEMPLATE_CATEGORY" val="diagram"/>
  <p:tag name="KSO_WM_TEMPLATE_INDEX" val="20187515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USESOURCEFORMAT_APPLY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97.xml><?xml version="1.0" encoding="utf-8"?>
<p:tagLst xmlns:p="http://schemas.openxmlformats.org/presentationml/2006/main">
  <p:tag name="KSO_WM_TEMPLATE_INDEX" val="20186178"/>
  <p:tag name="KSO_WM_TAG_VERSION" val="1.0"/>
  <p:tag name="KSO_WM_SLIDE_INDEX" val="1"/>
  <p:tag name="KSO_WM_SLIDE_ITEM_CNT" val="5"/>
  <p:tag name="KSO_WM_SLIDE_LAYOUT" val="m"/>
  <p:tag name="KSO_WM_SLIDE_LAYOUT_CNT" val="1"/>
  <p:tag name="KSO_WM_SLIDE_TYPE" val="text"/>
  <p:tag name="KSO_WM_SLIDE_SUBTYPE" val="diag"/>
  <p:tag name="KSO_WM_BEAUTIFY_FLAG" val="#wm#"/>
  <p:tag name="KSO_WM_SLIDE_POSITION" val="83*101"/>
  <p:tag name="KSO_WM_SLIDE_SIZE" val="822*497"/>
  <p:tag name="KSO_WM_DIAGRAM_GROUP_CODE" val="m1-1"/>
  <p:tag name="KSO_WM_TEMPLATE_CATEGORY" val="diagram"/>
  <p:tag name="KSO_WM_SLIDE_ID" val="diagram20186178_1"/>
</p:tagLst>
</file>

<file path=ppt/tags/tag49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28"/>
  <p:tag name="KSO_WM_UNIT_ID" val="custom20204328_7*e*1"/>
  <p:tag name="KSO_WM_FULL_TEXT_BEAUTIFY_COPY_ID" val="7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328"/>
  <p:tag name="KSO_WM_UNIT_ID" val="custom20204328_7*i*1"/>
  <p:tag name="KSO_WM_FULL_TEXT_BEAUTIFY_COPY_ID" val="1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328"/>
  <p:tag name="KSO_WM_UNIT_ID" val="custom20204328_7*i*2"/>
  <p:tag name="KSO_WM_FULL_TEXT_BEAUTIFY_COPY_ID" val="1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204328"/>
  <p:tag name="KSO_WM_UNIT_ID" val="custom20204328_7*i*3"/>
  <p:tag name="KSO_WM_FULL_TEXT_BEAUTIFY_COPY_ID" val="16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28"/>
  <p:tag name="KSO_WM_UNIT_ID" val="custom20204328_7*a*1"/>
  <p:tag name="KSO_WM_UNIT_ISNUMDGMTITLE" val="0"/>
  <p:tag name="KSO_WM_FULL_TEXT_BEAUTIFY_COPY_ID" val="3"/>
</p:tagLst>
</file>

<file path=ppt/tags/tag503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328"/>
  <p:tag name="KSO_WM_SLIDE_ID" val="custom20204328_7"/>
  <p:tag name="KSO_WM_FULL_TEXT_BEAUTIFY_COPY_ID" val="150995222"/>
</p:tagLst>
</file>

<file path=ppt/tags/tag504.xml><?xml version="1.0" encoding="utf-8"?>
<p:tagLst xmlns:p="http://schemas.openxmlformats.org/presentationml/2006/main">
  <p:tag name="KSO_WM_UNIT_VALUE" val="479*852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3_1"/>
  <p:tag name="KSO_WM_UNIT_ID" val="diagram20200441_1*h_d*3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UNIT_PLACING_PICTURE_USER_VIEWPORT" val="{&quot;height&quot;:2715.0850393700789,&quot;width&quot;:4834.7244094488187}"/>
  <p:tag name="KSO_WM_FULL_TEXT_BEAUTIFY_COPY_ID" val="1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41_1*i*1"/>
  <p:tag name="KSO_WM_TEMPLATE_CATEGORY" val="diagram"/>
  <p:tag name="KSO_WM_TEMPLATE_INDEX" val="20200441"/>
  <p:tag name="KSO_WM_UNIT_LAYERLEVEL" val="1"/>
  <p:tag name="KSO_WM_TAG_VERSION" val="1.0"/>
  <p:tag name="KSO_WM_BEAUTIFY_FLAG" val="#wm#"/>
  <p:tag name="KSO_WM_FULL_TEXT_BEAUTIFY_COPY_ID" val="13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41_1*i*2"/>
  <p:tag name="KSO_WM_TEMPLATE_CATEGORY" val="diagram"/>
  <p:tag name="KSO_WM_TEMPLATE_INDEX" val="20200441"/>
  <p:tag name="KSO_WM_UNIT_LAYERLEVEL" val="1"/>
  <p:tag name="KSO_WM_TAG_VERSION" val="1.0"/>
  <p:tag name="KSO_WM_BEAUTIFY_FLAG" val="#wm#"/>
  <p:tag name="KSO_WM_FULL_TEXT_BEAUTIFY_COPY_ID" val="14"/>
</p:tagLst>
</file>

<file path=ppt/tags/tag50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441_1*h_f*1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15"/>
</p:tagLst>
</file>

<file path=ppt/tags/tag508.xml><?xml version="1.0" encoding="utf-8"?>
<p:tagLst xmlns:p="http://schemas.openxmlformats.org/presentationml/2006/main">
  <p:tag name="KSO_WM_UNIT_ISCONTENTSTITLE" val="0"/>
  <p:tag name="KSO_WM_UNIT_PRESET_TEXT" val="输入大标题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41_1*h_a*1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16"/>
</p:tagLst>
</file>

<file path=ppt/tags/tag50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441_1*h_f*2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19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ISCONTENTSTITLE" val="0"/>
  <p:tag name="KSO_WM_UNIT_PRESET_TEXT" val="输入大标题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0441_1*h_a*2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20"/>
</p:tagLst>
</file>

<file path=ppt/tags/tag511.xml><?xml version="1.0" encoding="utf-8"?>
<p:tagLst xmlns:p="http://schemas.openxmlformats.org/presentationml/2006/main">
  <p:tag name="KSO_WM_UNIT_PRESET_TEXT" val="点击输入正文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0441_1*h_f*3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21"/>
</p:tagLst>
</file>

<file path=ppt/tags/tag512.xml><?xml version="1.0" encoding="utf-8"?>
<p:tagLst xmlns:p="http://schemas.openxmlformats.org/presentationml/2006/main">
  <p:tag name="KSO_WM_UNIT_ISCONTENTSTITLE" val="0"/>
  <p:tag name="KSO_WM_UNIT_PRESET_TEXT" val="输入大标题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3_1"/>
  <p:tag name="KSO_WM_UNIT_ID" val="diagram20200441_1*h_a*3_1"/>
  <p:tag name="KSO_WM_TEMPLATE_CATEGORY" val="diagram"/>
  <p:tag name="KSO_WM_TEMPLATE_INDEX" val="20200441"/>
  <p:tag name="KSO_WM_UNIT_LAYERLEVEL" val="1_1"/>
  <p:tag name="KSO_WM_TAG_VERSION" val="1.0"/>
  <p:tag name="KSO_WM_BEAUTIFY_FLAG" val="#wm#"/>
  <p:tag name="KSO_WM_FULL_TEXT_BEAUTIFY_COPY_ID" val="24"/>
</p:tagLst>
</file>

<file path=ppt/tags/tag513.xml><?xml version="1.0" encoding="utf-8"?>
<p:tagLst xmlns:p="http://schemas.openxmlformats.org/presentationml/2006/main">
  <p:tag name="KSO_WM_UNIT_PLACING_PICTURE_USER_VIEWPORT" val="{&quot;height&quot;:8910,&quot;width&quot;:15840}"/>
  <p:tag name="KSO_WM_FULL_TEXT_BEAUTIFY_COPY_ID" val="2"/>
</p:tagLst>
</file>

<file path=ppt/tags/tag514.xml><?xml version="1.0" encoding="utf-8"?>
<p:tagLst xmlns:p="http://schemas.openxmlformats.org/presentationml/2006/main">
  <p:tag name="KSO_WM_FULL_TEXT_BEAUTIFY_COPY_ID" val="3"/>
</p:tagLst>
</file>

<file path=ppt/tags/tag515.xml><?xml version="1.0" encoding="utf-8"?>
<p:tagLst xmlns:p="http://schemas.openxmlformats.org/presentationml/2006/main">
  <p:tag name="KSO_WM_SLIDE_ID" val="diagram20200441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83.999*292.463"/>
  <p:tag name="KSO_WM_SLIDE_POSITION" val="38.0681*154.663"/>
  <p:tag name="KSO_WM_TAG_VERSION" val="1.0"/>
  <p:tag name="KSO_WM_BEAUTIFY_FLAG" val="#wm#"/>
  <p:tag name="KSO_WM_TEMPLATE_CATEGORY" val="diagram"/>
  <p:tag name="KSO_WM_TEMPLATE_INDEX" val="20200441"/>
  <p:tag name="KSO_WM_SLIDE_LAYOUT" val="h"/>
  <p:tag name="KSO_WM_SLIDE_LAYOUT_CNT" val="3"/>
  <p:tag name="KSO_WM_FULL_TEXT_BEAUTIFY_COPY_ID" val="150995223"/>
</p:tagLst>
</file>

<file path=ppt/tags/tag51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332_1*h_a*1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IS_LAYOUT_DIAGRAM" val="1"/>
  <p:tag name="KSO_WM_UNIT_ISNUMDGMTITLE" val="0"/>
  <p:tag name="KSO_WM_UNIT_PLACING_PICTURE_MD4" val="0"/>
  <p:tag name="KSO_WM_UNIT_DEFAULT_FONT" val="28;32;4"/>
  <p:tag name="KSO_WM_UNIT_BLOCK" val="0"/>
  <p:tag name="KSO_WM_UNIT_SM_LIMIT_TYPE" val="1"/>
  <p:tag name="KSO_WM_UNIT_SHOW_EDIT_AREA_INDICATION" val="1"/>
  <p:tag name="KSO_WM_FULL_TEXT_BEAUTIFY_COPY_ID" val="4"/>
</p:tagLst>
</file>

<file path=ppt/tags/tag517.xml><?xml version="1.0" encoding="utf-8"?>
<p:tagLst xmlns:p="http://schemas.openxmlformats.org/presentationml/2006/main">
  <p:tag name="KSO_WM_UNIT_PRESET_TEXT" val="点击输入正文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332_1*h_f*1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IS_LAYOUT_DIAGRAM" val="1"/>
  <p:tag name="KSO_WM_UNIT_SHOW_EDIT_AREA_INDICATION" val="1"/>
  <p:tag name="KSO_WM_UNIT_PLACING_PICTURE_MD4" val="0"/>
  <p:tag name="KSO_WM_UNIT_DEFAULT_FONT" val="14;16;2"/>
  <p:tag name="KSO_WM_UNIT_BLOCK" val="0"/>
  <p:tag name="KSO_WM_FULL_TEXT_BEAUTIFY_COPY_ID" val="5"/>
</p:tagLst>
</file>

<file path=ppt/tags/tag51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0332_1*h_a*2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IS_LAYOUT_DIAGRAM" val="1"/>
  <p:tag name="KSO_WM_UNIT_ISNUMDGMTITLE" val="0"/>
  <p:tag name="KSO_WM_UNIT_PLACING_PICTURE_MD4" val="0"/>
  <p:tag name="KSO_WM_UNIT_DEFAULT_FONT" val="28;32;4"/>
  <p:tag name="KSO_WM_UNIT_BLOCK" val="0"/>
  <p:tag name="KSO_WM_UNIT_SHOW_EDIT_AREA_INDICATION" val="1"/>
  <p:tag name="KSO_WM_FULL_TEXT_BEAUTIFY_COPY_ID" val="6"/>
</p:tagLst>
</file>

<file path=ppt/tags/tag519.xml><?xml version="1.0" encoding="utf-8"?>
<p:tagLst xmlns:p="http://schemas.openxmlformats.org/presentationml/2006/main">
  <p:tag name="KSO_WM_UNIT_PRESET_TEXT" val="点击输入正文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332_1*h_f*2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IS_LAYOUT_DIAGRAM" val="1"/>
  <p:tag name="KSO_WM_UNIT_SHOW_EDIT_AREA_INDICATION" val="1"/>
  <p:tag name="KSO_WM_UNIT_PLACING_PICTURE_MD4" val="0"/>
  <p:tag name="KSO_WM_UNIT_DEFAULT_FONT" val="14;16;2"/>
  <p:tag name="KSO_WM_UNIT_BLOCK" val="0"/>
  <p:tag name="KSO_WM_FULL_TEXT_BEAUTIFY_COPY_ID" val="7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FULL_TEXT_BEAUTIFY_COPY_ID" val="8"/>
</p:tagLst>
</file>

<file path=ppt/tags/tag521.xml><?xml version="1.0" encoding="utf-8"?>
<p:tagLst xmlns:p="http://schemas.openxmlformats.org/presentationml/2006/main">
  <p:tag name="KSO_WM_FULL_TEXT_BEAUTIFY_COPY_ID" val="9"/>
</p:tagLst>
</file>

<file path=ppt/tags/tag522.xml><?xml version="1.0" encoding="utf-8"?>
<p:tagLst xmlns:p="http://schemas.openxmlformats.org/presentationml/2006/main">
  <p:tag name="KSO_WM_SLIDE_ID" val="diagram20200332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332"/>
  <p:tag name="KSO_WM_SLIDE_LAYOUT" val="h"/>
  <p:tag name="KSO_WM_SLIDE_LAYOUT_CNT" val="2"/>
  <p:tag name="KSO_WM_SLIDE_TYPE" val="text"/>
  <p:tag name="KSO_WM_SLIDE_SUBTYPE" val="picTxt"/>
  <p:tag name="KSO_WM_SLIDE_SIZE" val="888.283*492.378"/>
  <p:tag name="KSO_WM_SLIDE_POSITION" val="23.811*23.811"/>
  <p:tag name="KSO_WM_UNIT_SHOW_EDIT_AREA_INDICATION" val="1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2.8},&quot;minSize&quot;:{&quot;size1&quot;:33.3},&quot;maxSize&quot;:{&quot;size1&quot;:6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0.84,&quot;top&quot;:0.84,&quot;right&quot;:1.92,&quot;bottom&quot;:0.84},&quot;edge&quot;:{&quot;left&quot;:true,&quot;top&quot;:true,&quot;right&quot;:false,&quot;bottom&quot;:true}},{&quot;direction&quot;:0,&quot;horizontalAlign&quot;:-1,&quot;verticalAlign&quot;:-1,&quot;type&quot;:0,&quot;diagramDirection&quot;:0,&quot;canSetOverLayout&quot;:0,&quot;isOverLayout&quot;:0,&quot;normalSize&quot;:{&quot;size1&quot;:50.0},&quot;minSize&quot;:{&quot;size1&quot;:50.0},&quot;maxSize&quot;:{&quot;size1&quot;:50.0},&quot;edge&quot;:{&quot;left&quot;:fals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0.019,&quot;top&quot;:0.84,&quot;right&quot;:1.69,&quot;bottom&quot;:0.0},&quot;edge&quot;:{&quot;left&quot;:fals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0.019,&quot;top&quot;:0.0,&quot;right&quot;:1.69,&quot;bottom&quot;:0.84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FULL_TEXT_BEAUTIFY_COPY_ID" val="150995224"/>
</p:tagLst>
</file>

<file path=ppt/tags/tag523.xml><?xml version="1.0" encoding="utf-8"?>
<p:tagLst xmlns:p="http://schemas.openxmlformats.org/presentationml/2006/main">
  <p:tag name="KSO_WM_FULL_TEXT_BEAUTIFY_COPY_ID" val="17"/>
</p:tagLst>
</file>

<file path=ppt/tags/tag524.xml><?xml version="1.0" encoding="utf-8"?>
<p:tagLst xmlns:p="http://schemas.openxmlformats.org/presentationml/2006/main">
  <p:tag name="KSO_WM_FULL_TEXT_BEAUTIFY_COPY_ID" val="18"/>
</p:tagLst>
</file>

<file path=ppt/tags/tag525.xml><?xml version="1.0" encoding="utf-8"?>
<p:tagLst xmlns:p="http://schemas.openxmlformats.org/presentationml/2006/main">
  <p:tag name="KSO_WM_FULL_TEXT_BEAUTIFY_COPY_ID" val="19"/>
</p:tagLst>
</file>

<file path=ppt/tags/tag526.xml><?xml version="1.0" encoding="utf-8"?>
<p:tagLst xmlns:p="http://schemas.openxmlformats.org/presentationml/2006/main">
  <p:tag name="KSO_WM_FULL_TEXT_BEAUTIFY_COPY_ID" val="58"/>
</p:tagLst>
</file>

<file path=ppt/tags/tag527.xml><?xml version="1.0" encoding="utf-8"?>
<p:tagLst xmlns:p="http://schemas.openxmlformats.org/presentationml/2006/main">
  <p:tag name="KSO_WM_FULL_TEXT_BEAUTIFY_COPY_ID" val="59"/>
</p:tagLst>
</file>

<file path=ppt/tags/tag528.xml><?xml version="1.0" encoding="utf-8"?>
<p:tagLst xmlns:p="http://schemas.openxmlformats.org/presentationml/2006/main">
  <p:tag name="KSO_WM_FULL_TEXT_BEAUTIFY_COPY_ID" val="4"/>
</p:tagLst>
</file>

<file path=ppt/tags/tag529.xml><?xml version="1.0" encoding="utf-8"?>
<p:tagLst xmlns:p="http://schemas.openxmlformats.org/presentationml/2006/main">
  <p:tag name="KSO_WM_FULL_TEXT_BEAUTIFY_COPY_ID" val="150995225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FULL_TEXT_BEAUTIFY_COPY_ID" val="17"/>
</p:tagLst>
</file>

<file path=ppt/tags/tag531.xml><?xml version="1.0" encoding="utf-8"?>
<p:tagLst xmlns:p="http://schemas.openxmlformats.org/presentationml/2006/main">
  <p:tag name="KSO_WM_FULL_TEXT_BEAUTIFY_COPY_ID" val="18"/>
</p:tagLst>
</file>

<file path=ppt/tags/tag532.xml><?xml version="1.0" encoding="utf-8"?>
<p:tagLst xmlns:p="http://schemas.openxmlformats.org/presentationml/2006/main">
  <p:tag name="KSO_WM_FULL_TEXT_BEAUTIFY_COPY_ID" val="19"/>
</p:tagLst>
</file>

<file path=ppt/tags/tag533.xml><?xml version="1.0" encoding="utf-8"?>
<p:tagLst xmlns:p="http://schemas.openxmlformats.org/presentationml/2006/main">
  <p:tag name="KSO_WM_FULL_TEXT_BEAUTIFY_COPY_ID" val="58"/>
</p:tagLst>
</file>

<file path=ppt/tags/tag534.xml><?xml version="1.0" encoding="utf-8"?>
<p:tagLst xmlns:p="http://schemas.openxmlformats.org/presentationml/2006/main">
  <p:tag name="KSO_WM_FULL_TEXT_BEAUTIFY_COPY_ID" val="59"/>
</p:tagLst>
</file>

<file path=ppt/tags/tag535.xml><?xml version="1.0" encoding="utf-8"?>
<p:tagLst xmlns:p="http://schemas.openxmlformats.org/presentationml/2006/main">
  <p:tag name="KSO_WM_FULL_TEXT_BEAUTIFY_COPY_ID" val="4"/>
</p:tagLst>
</file>

<file path=ppt/tags/tag536.xml><?xml version="1.0" encoding="utf-8"?>
<p:tagLst xmlns:p="http://schemas.openxmlformats.org/presentationml/2006/main">
  <p:tag name="KSO_WM_FULL_TEXT_BEAUTIFY_COPY_ID" val="150995226"/>
</p:tagLst>
</file>

<file path=ppt/tags/tag537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28"/>
  <p:tag name="KSO_WM_UNIT_ID" val="custom20204328_7*e*1"/>
  <p:tag name="KSO_WM_FULL_TEXT_BEAUTIFY_COPY_ID" val="7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328"/>
  <p:tag name="KSO_WM_UNIT_ID" val="custom20204328_7*i*1"/>
  <p:tag name="KSO_WM_FULL_TEXT_BEAUTIFY_COPY_ID" val="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328"/>
  <p:tag name="KSO_WM_UNIT_ID" val="custom20204328_7*i*2"/>
  <p:tag name="KSO_WM_FULL_TEXT_BEAUTIFY_COPY_ID" val="1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204328"/>
  <p:tag name="KSO_WM_UNIT_ID" val="custom20204328_7*i*3"/>
  <p:tag name="KSO_WM_FULL_TEXT_BEAUTIFY_COPY_ID" val="16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28"/>
  <p:tag name="KSO_WM_UNIT_ID" val="custom20204328_7*a*1"/>
  <p:tag name="KSO_WM_UNIT_ISNUMDGMTITLE" val="0"/>
  <p:tag name="KSO_WM_FULL_TEXT_BEAUTIFY_COPY_ID" val="3"/>
</p:tagLst>
</file>

<file path=ppt/tags/tag542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328"/>
  <p:tag name="KSO_WM_SLIDE_ID" val="custom20204328_7"/>
  <p:tag name="KSO_WM_SLIDE_ANIMATION_ID" val="3127450"/>
  <p:tag name="KSO_WM_SLIDE_ANIMATION_TYPE" val="0_9_1"/>
  <p:tag name="KSO_WM_FULL_TEXT_BEAUTIFY_COPY_ID" val="150995227"/>
</p:tagLst>
</file>

<file path=ppt/tags/tag543.xml><?xml version="1.0" encoding="utf-8"?>
<p:tagLst xmlns:p="http://schemas.openxmlformats.org/presentationml/2006/main">
  <p:tag name="KSO_WM_UNIT_VALUE" val="1403*106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147_1*d*1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6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47_1*i*1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4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147_1*i*5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14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1147_1*i*8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18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47_1*i*2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21"/>
</p:tagLst>
</file>

<file path=ppt/tags/tag548.xml><?xml version="1.0" encoding="utf-8"?>
<p:tagLst xmlns:p="http://schemas.openxmlformats.org/presentationml/2006/main">
  <p:tag name="KSO_WM_UNIT_ISCONTENTSTITLE" val="0"/>
  <p:tag name="KSO_WM_UNIT_PRESET_TEXT" val="点击&#13;输入大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47_1*a*1"/>
  <p:tag name="KSO_WM_TEMPLATE_CATEGORY" val="diagram"/>
  <p:tag name="KSO_WM_TEMPLATE_INDEX" val="20201147"/>
  <p:tag name="KSO_WM_UNIT_LAYERLEVEL" val="1"/>
  <p:tag name="KSO_WM_TAG_VERSION" val="1.0"/>
  <p:tag name="KSO_WM_BEAUTIFY_FLAG" val="#wm#"/>
  <p:tag name="KSO_WM_FULL_TEXT_BEAUTIFY_COPY_ID" val="39"/>
</p:tagLst>
</file>

<file path=ppt/tags/tag5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1147_1*h_f*1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ISCONTENTSTITLE" val="0"/>
  <p:tag name="KSO_WM_UNIT_PRESET_TEXT" val="点击输入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1147_1*h_a*1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1"/>
</p:tagLst>
</file>

<file path=ppt/tags/tag55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1147_1*h_f*2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2"/>
</p:tagLst>
</file>

<file path=ppt/tags/tag552.xml><?xml version="1.0" encoding="utf-8"?>
<p:tagLst xmlns:p="http://schemas.openxmlformats.org/presentationml/2006/main">
  <p:tag name="KSO_WM_UNIT_ISCONTENTSTITLE" val="0"/>
  <p:tag name="KSO_WM_UNIT_PRESET_TEXT" val="点击输入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1147_1*h_a*2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3"/>
</p:tagLst>
</file>

<file path=ppt/tags/tag5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147_1*h_f*3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4"/>
</p:tagLst>
</file>

<file path=ppt/tags/tag554.xml><?xml version="1.0" encoding="utf-8"?>
<p:tagLst xmlns:p="http://schemas.openxmlformats.org/presentationml/2006/main">
  <p:tag name="KSO_WM_UNIT_ISCONTENTSTITLE" val="0"/>
  <p:tag name="KSO_WM_UNIT_PRESET_TEXT" val="点击输入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3_1"/>
  <p:tag name="KSO_WM_UNIT_ID" val="diagram20201147_1*h_a*3_1"/>
  <p:tag name="KSO_WM_TEMPLATE_CATEGORY" val="diagram"/>
  <p:tag name="KSO_WM_TEMPLATE_INDEX" val="20201147"/>
  <p:tag name="KSO_WM_UNIT_LAYERLEVEL" val="1_1"/>
  <p:tag name="KSO_WM_TAG_VERSION" val="1.0"/>
  <p:tag name="KSO_WM_BEAUTIFY_FLAG" val="#wm#"/>
  <p:tag name="KSO_WM_FULL_TEXT_BEAUTIFY_COPY_ID" val="45"/>
</p:tagLst>
</file>

<file path=ppt/tags/tag555.xml><?xml version="1.0" encoding="utf-8"?>
<p:tagLst xmlns:p="http://schemas.openxmlformats.org/presentationml/2006/main">
  <p:tag name="KSO_WM_BEAUTIFY_FLAG" val="#wm#"/>
  <p:tag name="KSO_WM_TEMPLATE_CATEGORY" val="diagram"/>
  <p:tag name="KSO_WM_TEMPLATE_INDEX" val="20201147"/>
  <p:tag name="KSO_WM_SLIDE_ID" val="diagram20201147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276.974*359.941"/>
  <p:tag name="KSO_WM_SLIDE_POSITION" val="529.884*122.161"/>
  <p:tag name="KSO_WM_TAG_VERSION" val="1.0"/>
  <p:tag name="KSO_WM_SLIDE_LAYOUT" val="a_d_h"/>
  <p:tag name="KSO_WM_SLIDE_LAYOUT_CNT" val="1_1_4"/>
  <p:tag name="KSO_WM_FULL_TEXT_BEAUTIFY_COPY_ID" val="150995228"/>
</p:tagLst>
</file>

<file path=ppt/tags/tag556.xml><?xml version="1.0" encoding="utf-8"?>
<p:tagLst xmlns:p="http://schemas.openxmlformats.org/presentationml/2006/main">
  <p:tag name="KSO_WM_UNIT_VALUE" val="803*1483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0325_1*h_d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FULL_TEXT_BEAUTIFY_COPY_ID" val="7"/>
</p:tagLst>
</file>

<file path=ppt/tags/tag557.xml><?xml version="1.0" encoding="utf-8"?>
<p:tagLst xmlns:p="http://schemas.openxmlformats.org/presentationml/2006/main">
  <p:tag name="KSO_WM_UNIT_VALUE" val="803*149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0325_1*h_d*2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FULL_TEXT_BEAUTIFY_COPY_ID" val="9"/>
</p:tagLst>
</file>

<file path=ppt/tags/tag558.xml><?xml version="1.0" encoding="utf-8"?>
<p:tagLst xmlns:p="http://schemas.openxmlformats.org/presentationml/2006/main">
  <p:tag name="KSO_WM_UNIT_ISCONTENTSTITLE" val="0"/>
  <p:tag name="KSO_WM_UNIT_PRESET_TEXT" val="点击输入小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325_1*h_a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  <p:tag name="KSO_WM_FULL_TEXT_BEAUTIFY_COPY_ID" val="11"/>
</p:tagLst>
</file>

<file path=ppt/tags/tag559.xml><?xml version="1.0" encoding="utf-8"?>
<p:tagLst xmlns:p="http://schemas.openxmlformats.org/presentationml/2006/main">
  <p:tag name="KSO_WM_UNIT_ISCONTENTSTITLE" val="0"/>
  <p:tag name="KSO_WM_UNIT_PRESET_TEXT" val="点击输入小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0325_1*h_a*2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  <p:tag name="KSO_WM_FULL_TEXT_BEAUTIFY_COPY_ID" val="1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PRESET_TEXT" val="点击输入正文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325_1*h_f*1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  <p:tag name="KSO_WM_FULL_TEXT_BEAUTIFY_COPY_ID" val="13"/>
</p:tagLst>
</file>

<file path=ppt/tags/tag561.xml><?xml version="1.0" encoding="utf-8"?>
<p:tagLst xmlns:p="http://schemas.openxmlformats.org/presentationml/2006/main">
  <p:tag name="KSO_WM_UNIT_PRESET_TEXT" val="点击输入正文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325_1*h_f*2_1"/>
  <p:tag name="KSO_WM_TEMPLATE_CATEGORY" val="diagram"/>
  <p:tag name="KSO_WM_TEMPLATE_INDEX" val="20200325"/>
  <p:tag name="KSO_WM_UNIT_LAYERLEVEL" val="1_1"/>
  <p:tag name="KSO_WM_TAG_VERSION" val="1.0"/>
  <p:tag name="KSO_WM_BEAUTIFY_FLAG" val="#wm#"/>
  <p:tag name="KSO_WM_UNIT_SHOW_EDIT_AREA_INDICATION" val="1"/>
  <p:tag name="KSO_WM_FULL_TEXT_BEAUTIFY_COPY_ID" val="14"/>
</p:tagLst>
</file>

<file path=ppt/tags/tag562.xml><?xml version="1.0" encoding="utf-8"?>
<p:tagLst xmlns:p="http://schemas.openxmlformats.org/presentationml/2006/main">
  <p:tag name="KSO_WM_FULL_TEXT_BEAUTIFY_COPY_ID" val="17"/>
</p:tagLst>
</file>

<file path=ppt/tags/tag563.xml><?xml version="1.0" encoding="utf-8"?>
<p:tagLst xmlns:p="http://schemas.openxmlformats.org/presentationml/2006/main">
  <p:tag name="KSO_WM_FULL_TEXT_BEAUTIFY_COPY_ID" val="18"/>
</p:tagLst>
</file>

<file path=ppt/tags/tag564.xml><?xml version="1.0" encoding="utf-8"?>
<p:tagLst xmlns:p="http://schemas.openxmlformats.org/presentationml/2006/main">
  <p:tag name="KSO_WM_FULL_TEXT_BEAUTIFY_COPY_ID" val="19"/>
</p:tagLst>
</file>

<file path=ppt/tags/tag565.xml><?xml version="1.0" encoding="utf-8"?>
<p:tagLst xmlns:p="http://schemas.openxmlformats.org/presentationml/2006/main">
  <p:tag name="KSO_WM_FULL_TEXT_BEAUTIFY_COPY_ID" val="59"/>
</p:tagLst>
</file>

<file path=ppt/tags/tag566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25"/>
  <p:tag name="KSO_WM_SLIDE_ID" val="diagram20200325_1"/>
  <p:tag name="KSO_WM_TEMPLATE_SUBCATEGORY" val="0"/>
  <p:tag name="KSO_WM_SLIDE_TYPE" val="text"/>
  <p:tag name="KSO_WM_SLIDE_SUBTYPE" val="picTxt"/>
  <p:tag name="KSO_WM_SLIDE_ITEM_CNT" val="0"/>
  <p:tag name="KSO_WM_SLIDE_INDEX" val="1"/>
  <p:tag name="KSO_WM_SLIDE_SIZE" val="869.727*309.877"/>
  <p:tag name="KSO_WM_SLIDE_POSITION" val="45.1365*173.638"/>
  <p:tag name="KSO_WM_TAG_VERSION" val="1.0"/>
  <p:tag name="KSO_WM_SLIDE_LAYOUT" val="a_h"/>
  <p:tag name="KSO_WM_SLIDE_LAYOUT_CNT" val="1_2"/>
  <p:tag name="KSO_WM_UNIT_SHOW_EDIT_AREA_INDICATION" val="1"/>
  <p:tag name="KSO_WM_FULL_TEXT_BEAUTIFY_COPY_ID" val="150995229"/>
</p:tagLst>
</file>

<file path=ppt/tags/tag56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1109_1*h_a*1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38"/>
</p:tagLst>
</file>

<file path=ppt/tags/tag56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10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1109_1*h_f*1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40"/>
</p:tagLst>
</file>

<file path=ppt/tags/tag56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1109_1*h_a*2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4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10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1109_1*h_f*2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43"/>
</p:tagLst>
</file>

<file path=ppt/tags/tag571.xml><?xml version="1.0" encoding="utf-8"?>
<p:tagLst xmlns:p="http://schemas.openxmlformats.org/presentationml/2006/main">
  <p:tag name="KSO_WM_UNIT_VALUE" val="611*1294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1109_1*h_d*1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3"/>
</p:tagLst>
</file>

<file path=ppt/tags/tag572.xml><?xml version="1.0" encoding="utf-8"?>
<p:tagLst xmlns:p="http://schemas.openxmlformats.org/presentationml/2006/main">
  <p:tag name="KSO_WM_UNIT_VALUE" val="610*1294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1109_1*h_d*2_1"/>
  <p:tag name="KSO_WM_TEMPLATE_CATEGORY" val="diagram"/>
  <p:tag name="KSO_WM_TEMPLATE_INDEX" val="20201109"/>
  <p:tag name="KSO_WM_UNIT_LAYERLEVEL" val="1_1"/>
  <p:tag name="KSO_WM_TAG_VERSION" val="1.0"/>
  <p:tag name="KSO_WM_BEAUTIFY_FLAG" val="#wm#"/>
  <p:tag name="KSO_WM_FULL_TEXT_BEAUTIFY_COPY_ID" val="5"/>
</p:tagLst>
</file>

<file path=ppt/tags/tag573.xml><?xml version="1.0" encoding="utf-8"?>
<p:tagLst xmlns:p="http://schemas.openxmlformats.org/presentationml/2006/main">
  <p:tag name="KSO_WM_FULL_TEXT_BEAUTIFY_COPY_ID" val="17"/>
</p:tagLst>
</file>

<file path=ppt/tags/tag574.xml><?xml version="1.0" encoding="utf-8"?>
<p:tagLst xmlns:p="http://schemas.openxmlformats.org/presentationml/2006/main">
  <p:tag name="KSO_WM_FULL_TEXT_BEAUTIFY_COPY_ID" val="18"/>
</p:tagLst>
</file>

<file path=ppt/tags/tag575.xml><?xml version="1.0" encoding="utf-8"?>
<p:tagLst xmlns:p="http://schemas.openxmlformats.org/presentationml/2006/main">
  <p:tag name="KSO_WM_FULL_TEXT_BEAUTIFY_COPY_ID" val="19"/>
</p:tagLst>
</file>

<file path=ppt/tags/tag576.xml><?xml version="1.0" encoding="utf-8"?>
<p:tagLst xmlns:p="http://schemas.openxmlformats.org/presentationml/2006/main">
  <p:tag name="KSO_WM_FULL_TEXT_BEAUTIFY_COPY_ID" val="59"/>
</p:tagLst>
</file>

<file path=ppt/tags/tag577.xml><?xml version="1.0" encoding="utf-8"?>
<p:tagLst xmlns:p="http://schemas.openxmlformats.org/presentationml/2006/main">
  <p:tag name="KSO_WM_TEMPLATE_THUMBS_INDEX" val="1"/>
  <p:tag name="KSO_WM_SLIDE_ID" val="diagram20201109_1"/>
  <p:tag name="KSO_WM_TEMPLATE_SUBCATEGORY" val="0"/>
  <p:tag name="KSO_WM_SLIDE_ITEM_CNT" val="0"/>
  <p:tag name="KSO_WM_SLIDE_INDEX" val="1"/>
  <p:tag name="KSO_WM_UNIT_SHOW_EDIT_AREA_INDICATION" val="1"/>
  <p:tag name="KSO_WM_TAG_VERSION" val="1.0"/>
  <p:tag name="KSO_WM_BEAUTIFY_FLAG" val="#wm#"/>
  <p:tag name="KSO_WM_TEMPLATE_CATEGORY" val="diagram"/>
  <p:tag name="KSO_WM_TEMPLATE_INDEX" val="20201109"/>
  <p:tag name="KSO_WM_SLIDE_LAYOUT" val="h"/>
  <p:tag name="KSO_WM_SLIDE_LAYOUT_CNT" val="2"/>
  <p:tag name="KSO_WM_SLIDE_TYPE" val="text"/>
  <p:tag name="KSO_WM_SLIDE_SUBTYPE" val="picTxt"/>
  <p:tag name="KSO_WM_SLIDE_SIZE" val="828.467*416.375"/>
  <p:tag name="KSO_WM_SLIDE_POSITION" val="66.7826*68.875"/>
  <p:tag name="KSO_WM_FULL_TEXT_BEAUTIFY_COPY_ID" val="150995230"/>
</p:tagLst>
</file>

<file path=ppt/tags/tag57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"/>
  <p:tag name="KSO_WM_UNIT_TYPE" val="e"/>
  <p:tag name="KSO_WM_UNIT_INDEX" val="1"/>
  <p:tag name="KSO_WM_UNIT_PRESET_TEXT" val="PART 01"/>
  <p:tag name="KSO_WM_TEMPLATE_CATEGORY" val="custom"/>
  <p:tag name="KSO_WM_TEMPLATE_INDEX" val="20204328"/>
  <p:tag name="KSO_WM_UNIT_ID" val="custom20204328_7*e*1"/>
  <p:tag name="KSO_WM_FULL_TEXT_BEAUTIFY_COPY_ID" val="7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328"/>
  <p:tag name="KSO_WM_UNIT_ID" val="custom20204328_7*i*1"/>
  <p:tag name="KSO_WM_FULL_TEXT_BEAUTIFY_COPY_ID" val="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328"/>
  <p:tag name="KSO_WM_UNIT_ID" val="custom20204328_7*i*2"/>
  <p:tag name="KSO_WM_FULL_TEXT_BEAUTIFY_COPY_ID" val="12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204328"/>
  <p:tag name="KSO_WM_UNIT_ID" val="custom20204328_7*i*3"/>
  <p:tag name="KSO_WM_FULL_TEXT_BEAUTIFY_COPY_ID" val="16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28"/>
  <p:tag name="KSO_WM_UNIT_ID" val="custom20204328_7*a*1"/>
  <p:tag name="KSO_WM_UNIT_ISNUMDGMTITLE" val="0"/>
  <p:tag name="KSO_WM_FULL_TEXT_BEAUTIFY_COPY_ID" val="3"/>
</p:tagLst>
</file>

<file path=ppt/tags/tag583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328"/>
  <p:tag name="KSO_WM_SLIDE_ID" val="custom20204328_7"/>
  <p:tag name="KSO_WM_SLIDE_ANIMATION_ID" val="3127450"/>
  <p:tag name="KSO_WM_SLIDE_ANIMATION_TYPE" val="0_9_1"/>
  <p:tag name="KSO_WM_FULL_TEXT_BEAUTIFY_COPY_ID" val="150995231"/>
</p:tagLst>
</file>

<file path=ppt/tags/tag584.xml><?xml version="1.0" encoding="utf-8"?>
<p:tagLst xmlns:p="http://schemas.openxmlformats.org/presentationml/2006/main">
  <p:tag name="KSO_WM_FULL_TEXT_BEAUTIFY_COPY_ID" val="17"/>
</p:tagLst>
</file>

<file path=ppt/tags/tag585.xml><?xml version="1.0" encoding="utf-8"?>
<p:tagLst xmlns:p="http://schemas.openxmlformats.org/presentationml/2006/main">
  <p:tag name="KSO_WM_FULL_TEXT_BEAUTIFY_COPY_ID" val="18"/>
</p:tagLst>
</file>

<file path=ppt/tags/tag586.xml><?xml version="1.0" encoding="utf-8"?>
<p:tagLst xmlns:p="http://schemas.openxmlformats.org/presentationml/2006/main">
  <p:tag name="KSO_WM_FULL_TEXT_BEAUTIFY_COPY_ID" val="19"/>
</p:tagLst>
</file>

<file path=ppt/tags/tag587.xml><?xml version="1.0" encoding="utf-8"?>
<p:tagLst xmlns:p="http://schemas.openxmlformats.org/presentationml/2006/main">
  <p:tag name="KSO_WM_FULL_TEXT_BEAUTIFY_COPY_ID" val="58"/>
</p:tagLst>
</file>

<file path=ppt/tags/tag588.xml><?xml version="1.0" encoding="utf-8"?>
<p:tagLst xmlns:p="http://schemas.openxmlformats.org/presentationml/2006/main">
  <p:tag name="KSO_WM_FULL_TEXT_BEAUTIFY_COPY_ID" val="59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1"/>
  <p:tag name="KSO_WM_UNIT_FILL_FORE_SCHEMECOLOR_INDEX" val="5"/>
  <p:tag name="KSO_WM_UNIT_FILL_TYPE" val="1"/>
  <p:tag name="KSO_WM_UNIT_USESOURCEFORMAT_APPLY" val="1"/>
  <p:tag name="KSO_WM_FULL_TEXT_BEAUTIFY_COPY_ID" val="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9"/>
  <p:tag name="KSO_WM_UNIT_LINE_FORE_SCHEMECOLOR_INDEX" val="14"/>
  <p:tag name="KSO_WM_UNIT_LINE_FILL_TYPE" val="2"/>
  <p:tag name="KSO_WM_UNIT_USESOURCEFORMAT_APPLY" val="1"/>
  <p:tag name="KSO_WM_FULL_TEXT_BEAUTIFY_COPY_ID" val="7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11"/>
  <p:tag name="KSO_WM_UNIT_LINE_FORE_SCHEMECOLOR_INDEX" val="14"/>
  <p:tag name="KSO_WM_UNIT_LINE_FILL_TYPE" val="2"/>
  <p:tag name="KSO_WM_UNIT_USESOURCEFORMAT_APPLY" val="1"/>
  <p:tag name="KSO_WM_FULL_TEXT_BEAUTIFY_COPY_ID" val="8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6"/>
  <p:tag name="KSO_WM_UNIT_FILL_FORE_SCHEMECOLOR_INDEX" val="14"/>
  <p:tag name="KSO_WM_UNIT_FILL_TYPE" val="1"/>
  <p:tag name="KSO_WM_UNIT_USESOURCEFORMAT_APPLY" val="1"/>
  <p:tag name="KSO_WM_FULL_TEXT_BEAUTIFY_COPY_ID" val="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8"/>
  <p:tag name="KSO_WM_UNIT_FILL_FORE_SCHEMECOLOR_INDEX" val="14"/>
  <p:tag name="KSO_WM_UNIT_FILL_TYPE" val="1"/>
  <p:tag name="KSO_WM_UNIT_USESOURCEFORMAT_APPLY" val="1"/>
  <p:tag name="KSO_WM_FULL_TEXT_BEAUTIFY_COPY_ID" val="13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i*1_1_2"/>
  <p:tag name="KSO_WM_UNIT_LINE_FORE_SCHEMECOLOR_INDEX" val="5"/>
  <p:tag name="KSO_WM_UNIT_LINE_FILL_TYPE" val="2"/>
  <p:tag name="KSO_WM_UNIT_USESOURCEFORMAT_APPLY" val="1"/>
  <p:tag name="KSO_WM_FULL_TEXT_BEAUTIFY_COPY_ID" val="14"/>
</p:tagLst>
</file>

<file path=ppt/tags/tag595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f*1_1_1"/>
  <p:tag name="KSO_WM_UNIT_SUBTYPE" val="a"/>
  <p:tag name="KSO_WM_UNIT_TEXT_FILL_FORE_SCHEMECOLOR_INDEX" val="13"/>
  <p:tag name="KSO_WM_UNIT_TEXT_FILL_TYPE" val="1"/>
  <p:tag name="KSO_WM_UNIT_USESOURCEFORMAT_APPLY" val="1"/>
  <p:tag name="KSO_WM_FULL_TEXT_BEAUTIFY_COPY_ID" val="15"/>
</p:tagLst>
</file>

<file path=ppt/tags/tag59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a*1_1_1"/>
  <p:tag name="KSO_WM_UNIT_ISNUMDGMTITLE" val="0"/>
  <p:tag name="KSO_WM_UNIT_TEXT_FILL_FORE_SCHEMECOLOR_INDEX" val="5"/>
  <p:tag name="KSO_WM_UNIT_TEXT_FILL_TYPE" val="1"/>
  <p:tag name="KSO_WM_UNIT_USESOURCEFORMAT_APPLY" val="1"/>
  <p:tag name="KSO_WM_FULL_TEXT_BEAUTIFY_COPY_ID" val="10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i*1_2_2"/>
  <p:tag name="KSO_WM_UNIT_LINE_FORE_SCHEMECOLOR_INDEX" val="5"/>
  <p:tag name="KSO_WM_UNIT_LINE_FILL_TYPE" val="2"/>
  <p:tag name="KSO_WM_UNIT_USESOURCEFORMAT_APPLY" val="1"/>
  <p:tag name="KSO_WM_FULL_TEXT_BEAUTIFY_COPY_ID" val="12"/>
</p:tagLst>
</file>

<file path=ppt/tags/tag598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f*1_2_1"/>
  <p:tag name="KSO_WM_UNIT_SUBTYPE" val="a"/>
  <p:tag name="KSO_WM_UNIT_TEXT_FILL_FORE_SCHEMECOLOR_INDEX" val="13"/>
  <p:tag name="KSO_WM_UNIT_TEXT_FILL_TYPE" val="1"/>
  <p:tag name="KSO_WM_UNIT_USESOURCEFORMAT_APPLY" val="1"/>
  <p:tag name="KSO_WM_FULL_TEXT_BEAUTIFY_COPY_ID" val="20"/>
</p:tagLst>
</file>

<file path=ppt/tags/tag59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28"/>
  <p:tag name="KSO_WM_UNIT_ID" val="custom20204328_32*m_h_a*1_2_1"/>
  <p:tag name="KSO_WM_UNIT_ISNUMDGMTITLE" val="0"/>
  <p:tag name="KSO_WM_UNIT_TEXT_FILL_FORE_SCHEMECOLOR_INDEX" val="6"/>
  <p:tag name="KSO_WM_UNIT_TEXT_FILL_TYPE" val="1"/>
  <p:tag name="KSO_WM_UNIT_USESOURCEFORMAT_APPLY" val="1"/>
  <p:tag name="KSO_WM_FULL_TEXT_BEAUTIFY_COPY_ID" val="22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PRESET_TEXT" val="单击此处添加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28"/>
  <p:tag name="KSO_WM_UNIT_ID" val="custom20204328_32*a*1"/>
  <p:tag name="KSO_WM_UNIT_ISNUMDGMTITLE" val="0"/>
  <p:tag name="KSO_WM_UNIT_TEXT_FILL_FORE_SCHEMECOLOR_INDEX" val="13"/>
  <p:tag name="KSO_WM_UNIT_TEXT_FILL_TYPE" val="1"/>
  <p:tag name="KSO_WM_UNIT_USESOURCEFORMAT_APPLY" val="1"/>
  <p:tag name="KSO_WM_FULL_TEXT_BEAUTIFY_COPY_ID" val="23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10"/>
  <p:tag name="KSO_WM_UNIT_FILL_FORE_SCHEMECOLOR_INDEX" val="14"/>
  <p:tag name="KSO_WM_UNIT_FILL_TYPE" val="1"/>
  <p:tag name="KSO_WM_UNIT_USESOURCEFORMAT_APPLY" val="1"/>
  <p:tag name="KSO_WM_FULL_TEXT_BEAUTIFY_COPY_ID" val="24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2"/>
  <p:tag name="KSO_WM_UNIT_FILL_FORE_SCHEMECOLOR_INDEX" val="14"/>
  <p:tag name="KSO_WM_UNIT_FILL_TYPE" val="1"/>
  <p:tag name="KSO_WM_UNIT_USESOURCEFORMAT_APPLY" val="1"/>
  <p:tag name="KSO_WM_FULL_TEXT_BEAUTIFY_COPY_ID" val="25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3"/>
  <p:tag name="KSO_WM_UNIT_LINE_FORE_SCHEMECOLOR_INDEX" val="14"/>
  <p:tag name="KSO_WM_UNIT_LINE_FILL_TYPE" val="2"/>
  <p:tag name="KSO_WM_UNIT_USESOURCEFORMAT_APPLY" val="1"/>
  <p:tag name="KSO_WM_FULL_TEXT_BEAUTIFY_COPY_ID" val="26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328"/>
  <p:tag name="KSO_WM_UNIT_ID" val="custom20204328_32*m_i*1_7"/>
  <p:tag name="KSO_WM_UNIT_LINE_FORE_SCHEMECOLOR_INDEX" val="14"/>
  <p:tag name="KSO_WM_UNIT_LINE_FILL_TYPE" val="2"/>
  <p:tag name="KSO_WM_UNIT_USESOURCEFORMAT_APPLY" val="1"/>
  <p:tag name="KSO_WM_FULL_TEXT_BEAUTIFY_COPY_ID" val="27"/>
</p:tagLst>
</file>

<file path=ppt/tags/tag605.xml><?xml version="1.0" encoding="utf-8"?>
<p:tagLst xmlns:p="http://schemas.openxmlformats.org/presentationml/2006/main">
  <p:tag name="KSO_WM_FULL_TEXT_BEAUTIFY_COPY_ID" val="150995214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聆听"/>
  <p:tag name="KSO_WM_TEMPLATE_CATEGORY" val="custom"/>
  <p:tag name="KSO_WM_TEMPLATE_INDEX" val="20204328"/>
  <p:tag name="KSO_WM_UNIT_ID" val="custom20204328_41*a*1"/>
  <p:tag name="KSO_WM_UNIT_ISNUMDGMTITLE" val="0"/>
  <p:tag name="KSO_WM_FULL_TEXT_BEAUTIFY_COPY_ID" val="4"/>
</p:tagLst>
</file>

<file path=ppt/tags/tag607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4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28"/>
  <p:tag name="KSO_WM_SLIDE_ID" val="custom20204328_41"/>
  <p:tag name="KSO_WM_FULL_TEXT_BEAUTIFY_COPY_ID" val="15099523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1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D3A991"/>
      </a:accent1>
      <a:accent2>
        <a:srgbClr val="C5B09B"/>
      </a:accent2>
      <a:accent3>
        <a:srgbClr val="B0B19D"/>
      </a:accent3>
      <a:accent4>
        <a:srgbClr val="A5BBAC"/>
      </a:accent4>
      <a:accent5>
        <a:srgbClr val="88BEAF"/>
      </a:accent5>
      <a:accent6>
        <a:srgbClr val="9AD6C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2021</Words>
  <Application>WPS 演示</Application>
  <PresentationFormat>全屏显示(4:3)</PresentationFormat>
  <Paragraphs>279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汉仪旗黑-85S</vt:lpstr>
      <vt:lpstr>黑体</vt:lpstr>
      <vt:lpstr>Segoe UI</vt:lpstr>
      <vt:lpstr>微软雅黑 Light</vt:lpstr>
      <vt:lpstr>Calibri</vt:lpstr>
      <vt:lpstr>Lato</vt:lpstr>
      <vt:lpstr>楷体</vt:lpstr>
      <vt:lpstr>Wingdings</vt:lpstr>
      <vt:lpstr>Helvetica</vt:lpstr>
      <vt:lpstr>Office 主题</vt:lpstr>
      <vt:lpstr>1_Office 主题​​</vt:lpstr>
      <vt:lpstr>2_Office 主题​​</vt:lpstr>
      <vt:lpstr>PowerPoint 演示文稿</vt:lpstr>
      <vt:lpstr>PowerPoint 演示文稿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竞品对比</vt:lpstr>
      <vt:lpstr>PowerPoint 演示文稿</vt:lpstr>
      <vt:lpstr>PowerPoint 演示文稿</vt:lpstr>
      <vt:lpstr>PowerPoint 演示文稿</vt:lpstr>
      <vt:lpstr>PowerPoint 演示文稿</vt:lpstr>
      <vt:lpstr>运营部分</vt:lpstr>
      <vt:lpstr>PowerPoint 演示文稿</vt:lpstr>
      <vt:lpstr>PowerPoint 演示文稿</vt:lpstr>
      <vt:lpstr>PowerPoint 演示文稿</vt:lpstr>
      <vt:lpstr>运营部分</vt:lpstr>
      <vt:lpstr>PowerPoint 演示文稿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、 小九</cp:lastModifiedBy>
  <cp:revision>32</cp:revision>
  <dcterms:created xsi:type="dcterms:W3CDTF">2020-12-02T08:36:00Z</dcterms:created>
  <dcterms:modified xsi:type="dcterms:W3CDTF">2020-12-03T07:27:22Z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