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6"/>
  </p:notesMasterIdLst>
  <p:sldIdLst>
    <p:sldId id="262" r:id="rId3"/>
    <p:sldId id="264" r:id="rId4"/>
    <p:sldId id="261" r:id="rId5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002"/>
    <a:srgbClr val="7788A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06"/>
    <p:restoredTop sz="94674"/>
  </p:normalViewPr>
  <p:slideViewPr>
    <p:cSldViewPr snapToGrid="0" snapToObjects="1">
      <p:cViewPr>
        <p:scale>
          <a:sx n="100" d="100"/>
          <a:sy n="100" d="100"/>
        </p:scale>
        <p:origin x="3640" y="14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tableStyles" Target="tableStyles.xml"/><Relationship Id="rId8" Type="http://schemas.openxmlformats.org/officeDocument/2006/relationships/viewProps" Target="viewProps.xml"/><Relationship Id="rId7" Type="http://schemas.openxmlformats.org/officeDocument/2006/relationships/presProps" Target="presProps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D571C6-664F-6641-B2B5-F0E70ADFF860}" type="datetimeFigureOut">
              <a:rPr kumimoji="1" lang="zh-CN" altLang="en-US" smtClean="0"/>
            </a:fld>
            <a:endParaRPr kumimoji="1"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zh-CN" altLang="en-US" smtClean="0"/>
              <a:t>单击此处编辑母版文本样式</a:t>
            </a:r>
            <a:endParaRPr kumimoji="1" lang="zh-CN" altLang="en-US" smtClean="0"/>
          </a:p>
          <a:p>
            <a:pPr lvl="1"/>
            <a:r>
              <a:rPr kumimoji="1" lang="zh-CN" altLang="en-US" smtClean="0"/>
              <a:t>二级</a:t>
            </a:r>
            <a:endParaRPr kumimoji="1" lang="zh-CN" altLang="en-US" smtClean="0"/>
          </a:p>
          <a:p>
            <a:pPr lvl="2"/>
            <a:r>
              <a:rPr kumimoji="1" lang="zh-CN" altLang="en-US" smtClean="0"/>
              <a:t>三级</a:t>
            </a:r>
            <a:endParaRPr kumimoji="1" lang="zh-CN" altLang="en-US" smtClean="0"/>
          </a:p>
          <a:p>
            <a:pPr lvl="3"/>
            <a:r>
              <a:rPr kumimoji="1" lang="zh-CN" altLang="en-US" smtClean="0"/>
              <a:t>四级</a:t>
            </a:r>
            <a:endParaRPr kumimoji="1" lang="zh-CN" altLang="en-US" smtClean="0"/>
          </a:p>
          <a:p>
            <a:pPr lvl="4"/>
            <a:r>
              <a:rPr kumimoji="1" lang="zh-CN" altLang="en-US" smtClean="0"/>
              <a:t>五级</a:t>
            </a:r>
            <a:endParaRPr kumimoji="1"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zh-CN" altLang="en-US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D0E456-22FF-4541-8AB9-270A0C1C561B}" type="slidenum">
              <a:rPr kumimoji="1" lang="zh-CN" altLang="en-US" smtClean="0"/>
            </a:fld>
            <a:endParaRPr kumimoji="1"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2363"/>
            <a:ext cx="103632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二级</a:t>
            </a:r>
            <a:endParaRPr lang="zh-CN" altLang="en-US" smtClean="0"/>
          </a:p>
          <a:p>
            <a:pPr lvl="2"/>
            <a:r>
              <a:rPr lang="zh-CN" altLang="en-US" smtClean="0"/>
              <a:t>三级</a:t>
            </a:r>
            <a:endParaRPr lang="zh-CN" altLang="en-US" smtClean="0"/>
          </a:p>
          <a:p>
            <a:pPr lvl="3"/>
            <a:r>
              <a:rPr lang="zh-CN" altLang="en-US" smtClean="0"/>
              <a:t>四级</a:t>
            </a:r>
            <a:endParaRPr lang="zh-CN" altLang="en-US" smtClean="0"/>
          </a:p>
          <a:p>
            <a:pPr lvl="4"/>
            <a:r>
              <a:rPr lang="zh-CN" altLang="en-US" smtClean="0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FDF06-A738-D14F-A7DD-24D377EC6A94}" type="datetimeFigureOut">
              <a:rPr kumimoji="1" lang="zh-CN" altLang="en-US" smtClean="0"/>
            </a:fld>
            <a:endParaRPr kumimoji="1"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513F8-8AD6-AD4A-AB6C-47A65D673B71}" type="slidenum">
              <a:rPr kumimoji="1" lang="zh-CN" altLang="en-US" smtClean="0"/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和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二级</a:t>
            </a:r>
            <a:endParaRPr lang="zh-CN" altLang="en-US" smtClean="0"/>
          </a:p>
          <a:p>
            <a:pPr lvl="2"/>
            <a:r>
              <a:rPr lang="zh-CN" altLang="en-US" smtClean="0"/>
              <a:t>三级</a:t>
            </a:r>
            <a:endParaRPr lang="zh-CN" altLang="en-US" smtClean="0"/>
          </a:p>
          <a:p>
            <a:pPr lvl="3"/>
            <a:r>
              <a:rPr lang="zh-CN" altLang="en-US" smtClean="0"/>
              <a:t>四级</a:t>
            </a:r>
            <a:endParaRPr lang="zh-CN" altLang="en-US" smtClean="0"/>
          </a:p>
          <a:p>
            <a:pPr lvl="4"/>
            <a:r>
              <a:rPr lang="zh-CN" altLang="en-US" smtClean="0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FDF06-A738-D14F-A7DD-24D377EC6A94}" type="datetimeFigureOut">
              <a:rPr kumimoji="1" lang="zh-CN" altLang="en-US" smtClean="0"/>
            </a:fld>
            <a:endParaRPr kumimoji="1"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513F8-8AD6-AD4A-AB6C-47A65D673B71}" type="slidenum">
              <a:rPr kumimoji="1" lang="zh-CN" altLang="en-US" smtClean="0"/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二级</a:t>
            </a:r>
            <a:endParaRPr lang="zh-CN" altLang="en-US" smtClean="0"/>
          </a:p>
          <a:p>
            <a:pPr lvl="2"/>
            <a:r>
              <a:rPr lang="zh-CN" altLang="en-US" smtClean="0"/>
              <a:t>三级</a:t>
            </a:r>
            <a:endParaRPr lang="zh-CN" altLang="en-US" smtClean="0"/>
          </a:p>
          <a:p>
            <a:pPr lvl="3"/>
            <a:r>
              <a:rPr lang="zh-CN" altLang="en-US" smtClean="0"/>
              <a:t>四级</a:t>
            </a:r>
            <a:endParaRPr lang="zh-CN" altLang="en-US" smtClean="0"/>
          </a:p>
          <a:p>
            <a:pPr lvl="4"/>
            <a:r>
              <a:rPr lang="zh-CN" altLang="en-US" smtClean="0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FDF06-A738-D14F-A7DD-24D377EC6A94}" type="datetimeFigureOut">
              <a:rPr kumimoji="1" lang="zh-CN" altLang="en-US" smtClean="0"/>
            </a:fld>
            <a:endParaRPr kumimoji="1"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513F8-8AD6-AD4A-AB6C-47A65D673B71}" type="slidenum">
              <a:rPr kumimoji="1" lang="zh-CN" altLang="en-US" smtClean="0"/>
            </a:fld>
            <a:endParaRPr kumimoji="1" lang="zh-CN" altLang="en-US"/>
          </a:p>
        </p:txBody>
      </p:sp>
      <p:pic>
        <p:nvPicPr>
          <p:cNvPr id="7" name="图片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02548" y="332889"/>
            <a:ext cx="1215029" cy="302054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FDF06-A738-D14F-A7DD-24D377EC6A94}" type="datetimeFigureOut">
              <a:rPr kumimoji="1" lang="zh-CN" altLang="en-US" smtClean="0"/>
            </a:fld>
            <a:endParaRPr kumimoji="1"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513F8-8AD6-AD4A-AB6C-47A65D673B71}" type="slidenum">
              <a:rPr kumimoji="1" lang="zh-CN" altLang="en-US" smtClean="0"/>
            </a:fld>
            <a:endParaRPr kumimoji="1" lang="zh-CN" altLang="en-US"/>
          </a:p>
        </p:txBody>
      </p:sp>
      <p:pic>
        <p:nvPicPr>
          <p:cNvPr id="7" name="图片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02548" y="332889"/>
            <a:ext cx="1215029" cy="302054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项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二级</a:t>
            </a:r>
            <a:endParaRPr lang="zh-CN" altLang="en-US" smtClean="0"/>
          </a:p>
          <a:p>
            <a:pPr lvl="2"/>
            <a:r>
              <a:rPr lang="zh-CN" altLang="en-US" smtClean="0"/>
              <a:t>三级</a:t>
            </a:r>
            <a:endParaRPr lang="zh-CN" altLang="en-US" smtClean="0"/>
          </a:p>
          <a:p>
            <a:pPr lvl="3"/>
            <a:r>
              <a:rPr lang="zh-CN" altLang="en-US" smtClean="0"/>
              <a:t>四级</a:t>
            </a:r>
            <a:endParaRPr lang="zh-CN" altLang="en-US" smtClean="0"/>
          </a:p>
          <a:p>
            <a:pPr lvl="4"/>
            <a:r>
              <a:rPr lang="zh-CN" altLang="en-US" smtClean="0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二级</a:t>
            </a:r>
            <a:endParaRPr lang="zh-CN" altLang="en-US" smtClean="0"/>
          </a:p>
          <a:p>
            <a:pPr lvl="2"/>
            <a:r>
              <a:rPr lang="zh-CN" altLang="en-US" smtClean="0"/>
              <a:t>三级</a:t>
            </a:r>
            <a:endParaRPr lang="zh-CN" altLang="en-US" smtClean="0"/>
          </a:p>
          <a:p>
            <a:pPr lvl="3"/>
            <a:r>
              <a:rPr lang="zh-CN" altLang="en-US" smtClean="0"/>
              <a:t>四级</a:t>
            </a:r>
            <a:endParaRPr lang="zh-CN" altLang="en-US" smtClean="0"/>
          </a:p>
          <a:p>
            <a:pPr lvl="4"/>
            <a:r>
              <a:rPr lang="zh-CN" altLang="en-US" smtClean="0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FDF06-A738-D14F-A7DD-24D377EC6A94}" type="datetimeFigureOut">
              <a:rPr kumimoji="1" lang="zh-CN" altLang="en-US" smtClean="0"/>
            </a:fld>
            <a:endParaRPr kumimoji="1"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513F8-8AD6-AD4A-AB6C-47A65D673B71}" type="slidenum">
              <a:rPr kumimoji="1" lang="zh-CN" altLang="en-US" smtClean="0"/>
            </a:fld>
            <a:endParaRPr kumimoji="1" lang="zh-CN" altLang="en-US"/>
          </a:p>
        </p:txBody>
      </p:sp>
      <p:pic>
        <p:nvPicPr>
          <p:cNvPr id="8" name="图片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02548" y="332889"/>
            <a:ext cx="1215029" cy="302054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二级</a:t>
            </a:r>
            <a:endParaRPr lang="zh-CN" altLang="en-US" smtClean="0"/>
          </a:p>
          <a:p>
            <a:pPr lvl="2"/>
            <a:r>
              <a:rPr lang="zh-CN" altLang="en-US" smtClean="0"/>
              <a:t>三级</a:t>
            </a:r>
            <a:endParaRPr lang="zh-CN" altLang="en-US" smtClean="0"/>
          </a:p>
          <a:p>
            <a:pPr lvl="3"/>
            <a:r>
              <a:rPr lang="zh-CN" altLang="en-US" smtClean="0"/>
              <a:t>四级</a:t>
            </a:r>
            <a:endParaRPr lang="zh-CN" altLang="en-US" smtClean="0"/>
          </a:p>
          <a:p>
            <a:pPr lvl="4"/>
            <a:r>
              <a:rPr lang="zh-CN" altLang="en-US" smtClean="0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二级</a:t>
            </a:r>
            <a:endParaRPr lang="zh-CN" altLang="en-US" smtClean="0"/>
          </a:p>
          <a:p>
            <a:pPr lvl="2"/>
            <a:r>
              <a:rPr lang="zh-CN" altLang="en-US" smtClean="0"/>
              <a:t>三级</a:t>
            </a:r>
            <a:endParaRPr lang="zh-CN" altLang="en-US" smtClean="0"/>
          </a:p>
          <a:p>
            <a:pPr lvl="3"/>
            <a:r>
              <a:rPr lang="zh-CN" altLang="en-US" smtClean="0"/>
              <a:t>四级</a:t>
            </a:r>
            <a:endParaRPr lang="zh-CN" altLang="en-US" smtClean="0"/>
          </a:p>
          <a:p>
            <a:pPr lvl="4"/>
            <a:r>
              <a:rPr lang="zh-CN" altLang="en-US" smtClean="0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FDF06-A738-D14F-A7DD-24D377EC6A94}" type="datetimeFigureOut">
              <a:rPr kumimoji="1" lang="zh-CN" altLang="en-US" smtClean="0"/>
            </a:fld>
            <a:endParaRPr kumimoji="1"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513F8-8AD6-AD4A-AB6C-47A65D673B71}" type="slidenum">
              <a:rPr kumimoji="1" lang="zh-CN" altLang="en-US" smtClean="0"/>
            </a:fld>
            <a:endParaRPr kumimoji="1" lang="zh-CN" altLang="en-US"/>
          </a:p>
        </p:txBody>
      </p:sp>
      <p:pic>
        <p:nvPicPr>
          <p:cNvPr id="10" name="图片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02548" y="332889"/>
            <a:ext cx="1215029" cy="302054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FDF06-A738-D14F-A7DD-24D377EC6A94}" type="datetimeFigureOut">
              <a:rPr kumimoji="1" lang="zh-CN" altLang="en-US" smtClean="0"/>
            </a:fld>
            <a:endParaRPr kumimoji="1"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513F8-8AD6-AD4A-AB6C-47A65D673B71}" type="slidenum">
              <a:rPr kumimoji="1" lang="zh-CN" altLang="en-US" smtClean="0"/>
            </a:fld>
            <a:endParaRPr kumimoji="1" lang="zh-CN" altLang="en-US"/>
          </a:p>
        </p:txBody>
      </p:sp>
      <p:pic>
        <p:nvPicPr>
          <p:cNvPr id="6" name="图片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02548" y="332889"/>
            <a:ext cx="1215029" cy="302054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FDF06-A738-D14F-A7DD-24D377EC6A94}" type="datetimeFigureOut">
              <a:rPr kumimoji="1" lang="zh-CN" altLang="en-US" smtClean="0"/>
            </a:fld>
            <a:endParaRPr kumimoji="1"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513F8-8AD6-AD4A-AB6C-47A65D673B71}" type="slidenum">
              <a:rPr kumimoji="1" lang="zh-CN" altLang="en-US" smtClean="0"/>
            </a:fld>
            <a:endParaRPr kumimoji="1" lang="zh-CN" altLang="en-US"/>
          </a:p>
        </p:txBody>
      </p:sp>
      <p:pic>
        <p:nvPicPr>
          <p:cNvPr id="5" name="图片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02548" y="332889"/>
            <a:ext cx="1215029" cy="302054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二级</a:t>
            </a:r>
            <a:endParaRPr lang="zh-CN" altLang="en-US" smtClean="0"/>
          </a:p>
          <a:p>
            <a:pPr lvl="2"/>
            <a:r>
              <a:rPr lang="zh-CN" altLang="en-US" smtClean="0"/>
              <a:t>三级</a:t>
            </a:r>
            <a:endParaRPr lang="zh-CN" altLang="en-US" smtClean="0"/>
          </a:p>
          <a:p>
            <a:pPr lvl="3"/>
            <a:r>
              <a:rPr lang="zh-CN" altLang="en-US" smtClean="0"/>
              <a:t>四级</a:t>
            </a:r>
            <a:endParaRPr lang="zh-CN" altLang="en-US" smtClean="0"/>
          </a:p>
          <a:p>
            <a:pPr lvl="4"/>
            <a:r>
              <a:rPr lang="zh-CN" altLang="en-US" smtClean="0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FDF06-A738-D14F-A7DD-24D377EC6A94}" type="datetimeFigureOut">
              <a:rPr kumimoji="1" lang="zh-CN" altLang="en-US" smtClean="0"/>
            </a:fld>
            <a:endParaRPr kumimoji="1"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513F8-8AD6-AD4A-AB6C-47A65D673B71}" type="slidenum">
              <a:rPr kumimoji="1" lang="zh-CN" altLang="en-US" smtClean="0"/>
            </a:fld>
            <a:endParaRPr kumimoji="1" lang="zh-CN" altLang="en-US"/>
          </a:p>
        </p:txBody>
      </p:sp>
      <p:pic>
        <p:nvPicPr>
          <p:cNvPr id="8" name="图片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02548" y="332889"/>
            <a:ext cx="1215029" cy="302054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 hasCustomPrompt="1"/>
          </p:nvPr>
        </p:nvSpPr>
        <p:spPr>
          <a:xfrm>
            <a:off x="5183188" y="987426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将图片拖动到占位符，或单击添加图标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FDF06-A738-D14F-A7DD-24D377EC6A94}" type="datetimeFigureOut">
              <a:rPr kumimoji="1" lang="zh-CN" altLang="en-US" smtClean="0"/>
            </a:fld>
            <a:endParaRPr kumimoji="1"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513F8-8AD6-AD4A-AB6C-47A65D673B71}" type="slidenum">
              <a:rPr kumimoji="1" lang="zh-CN" altLang="en-US" smtClean="0"/>
            </a:fld>
            <a:endParaRPr kumimoji="1"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5" Type="http://schemas.openxmlformats.org/officeDocument/2006/relationships/theme" Target="../theme/theme1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二级</a:t>
            </a:r>
            <a:endParaRPr lang="zh-CN" altLang="en-US" smtClean="0"/>
          </a:p>
          <a:p>
            <a:pPr lvl="2"/>
            <a:r>
              <a:rPr lang="zh-CN" altLang="en-US" smtClean="0"/>
              <a:t>三级</a:t>
            </a:r>
            <a:endParaRPr lang="zh-CN" altLang="en-US" smtClean="0"/>
          </a:p>
          <a:p>
            <a:pPr lvl="3"/>
            <a:r>
              <a:rPr lang="zh-CN" altLang="en-US" smtClean="0"/>
              <a:t>四级</a:t>
            </a:r>
            <a:endParaRPr lang="zh-CN" altLang="en-US" smtClean="0"/>
          </a:p>
          <a:p>
            <a:pPr lvl="4"/>
            <a:r>
              <a:rPr lang="zh-CN" altLang="en-US" smtClean="0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9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4.xml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Content Placeholder 2"/>
          <p:cNvSpPr txBox="1"/>
          <p:nvPr/>
        </p:nvSpPr>
        <p:spPr>
          <a:xfrm>
            <a:off x="3136719" y="2095925"/>
            <a:ext cx="5928542" cy="861695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ajor"/>
        </p:style>
        <p:txBody>
          <a:bodyPr vert="horz" wrap="square" lIns="0" tIns="0" rIns="0" bIns="0" rtlCol="0" anchor="t">
            <a:spAutoFit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  <a:lvl2pPr>
              <a:defRPr>
                <a:latin typeface="+mj-lt"/>
                <a:ea typeface="+mj-ea"/>
                <a:cs typeface="+mj-cs"/>
              </a:defRPr>
            </a:lvl2pPr>
            <a:lvl3pPr>
              <a:defRPr>
                <a:latin typeface="+mj-lt"/>
                <a:ea typeface="+mj-ea"/>
                <a:cs typeface="+mj-cs"/>
              </a:defRPr>
            </a:lvl3pPr>
            <a:lvl4pPr>
              <a:defRPr>
                <a:latin typeface="+mj-lt"/>
                <a:ea typeface="+mj-ea"/>
                <a:cs typeface="+mj-cs"/>
              </a:defRPr>
            </a:lvl4pPr>
            <a:lvl5pPr>
              <a:defRPr>
                <a:latin typeface="+mj-lt"/>
                <a:ea typeface="+mj-ea"/>
                <a:cs typeface="+mj-cs"/>
              </a:defRPr>
            </a:lvl5pPr>
            <a:lvl6pPr>
              <a:defRPr>
                <a:latin typeface="+mj-lt"/>
                <a:ea typeface="+mj-ea"/>
                <a:cs typeface="+mj-cs"/>
              </a:defRPr>
            </a:lvl6pPr>
            <a:lvl7pPr>
              <a:defRPr>
                <a:latin typeface="+mj-lt"/>
                <a:ea typeface="+mj-ea"/>
                <a:cs typeface="+mj-cs"/>
              </a:defRPr>
            </a:lvl7pPr>
            <a:lvl8pPr>
              <a:defRPr>
                <a:latin typeface="+mj-lt"/>
                <a:ea typeface="+mj-ea"/>
                <a:cs typeface="+mj-cs"/>
              </a:defRPr>
            </a:lvl8pPr>
            <a:lvl9pPr>
              <a:defRPr>
                <a:latin typeface="+mj-lt"/>
                <a:ea typeface="+mj-ea"/>
                <a:cs typeface="+mj-cs"/>
              </a:defRPr>
            </a:lvl9pPr>
          </a:lstStyle>
          <a:p>
            <a:pPr algn="ctr"/>
            <a:r>
              <a:rPr lang="en-US" altLang="zh-CN" sz="5600" b="1" spc="225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xxx</a:t>
            </a:r>
            <a:r>
              <a:rPr lang="zh-CN" altLang="en-US" sz="5600" b="1" spc="225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说明文档</a:t>
            </a:r>
            <a:endParaRPr lang="zh-CN" altLang="en-US" sz="5600" b="1" spc="225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cxnSp>
        <p:nvCxnSpPr>
          <p:cNvPr id="23" name="直接连接符 10"/>
          <p:cNvCxnSpPr/>
          <p:nvPr/>
        </p:nvCxnSpPr>
        <p:spPr>
          <a:xfrm>
            <a:off x="12065" y="5781675"/>
            <a:ext cx="12166600" cy="0"/>
          </a:xfrm>
          <a:prstGeom prst="line">
            <a:avLst/>
          </a:prstGeom>
          <a:ln w="25400">
            <a:solidFill>
              <a:srgbClr val="FFC00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圆角矩形 21"/>
          <p:cNvSpPr/>
          <p:nvPr/>
        </p:nvSpPr>
        <p:spPr>
          <a:xfrm>
            <a:off x="5866039" y="5619750"/>
            <a:ext cx="765992" cy="323850"/>
          </a:xfrm>
          <a:prstGeom prst="roundRect">
            <a:avLst/>
          </a:prstGeom>
          <a:solidFill>
            <a:srgbClr val="FFC00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7372" tIns="33686" rIns="67372" bIns="33686" rtlCol="0" anchor="ctr"/>
          <a:lstStyle>
            <a:lvl1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673100"/>
            <a:r>
              <a:rPr lang="en-US" altLang="zh-CN" sz="1650" dirty="0">
                <a:solidFill>
                  <a:prstClr val="white"/>
                </a:solidFill>
                <a:latin typeface="微软雅黑" panose="020B0503020204020204" charset="-122"/>
                <a:ea typeface="微软雅黑" panose="020B0503020204020204" charset="-122"/>
              </a:rPr>
              <a:t>2019</a:t>
            </a:r>
            <a:endParaRPr lang="en-US" altLang="zh-CN" sz="1650" dirty="0">
              <a:solidFill>
                <a:prstClr val="white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5377815" y="713105"/>
            <a:ext cx="1449070" cy="537210"/>
          </a:xfrm>
          <a:prstGeom prst="rect">
            <a:avLst/>
          </a:prstGeom>
          <a:noFill/>
          <a:ln w="79375">
            <a:solidFill>
              <a:srgbClr val="FFC00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 sz="1350"/>
          </a:p>
        </p:txBody>
      </p:sp>
      <p:pic>
        <p:nvPicPr>
          <p:cNvPr id="25" name="图片 24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41042" y="833189"/>
            <a:ext cx="1309916" cy="325643"/>
          </a:xfrm>
          <a:prstGeom prst="rect">
            <a:avLst/>
          </a:prstGeom>
        </p:spPr>
      </p:pic>
      <p:sp>
        <p:nvSpPr>
          <p:cNvPr id="26" name="文本框 25"/>
          <p:cNvSpPr txBox="1"/>
          <p:nvPr/>
        </p:nvSpPr>
        <p:spPr>
          <a:xfrm>
            <a:off x="3763208" y="3017225"/>
            <a:ext cx="4971852" cy="321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1500" spc="450" dirty="0">
                <a:solidFill>
                  <a:schemeClr val="bg1">
                    <a:lumMod val="7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工作概述</a:t>
            </a:r>
            <a:r>
              <a:rPr lang="en-US" altLang="zh-CN" sz="1500" spc="450" dirty="0">
                <a:solidFill>
                  <a:schemeClr val="bg1">
                    <a:lumMod val="7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/</a:t>
            </a:r>
            <a:r>
              <a:rPr lang="zh-CN" altLang="en-US" sz="1500" spc="450" dirty="0">
                <a:solidFill>
                  <a:schemeClr val="bg1">
                    <a:lumMod val="7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竞品对比</a:t>
            </a:r>
            <a:r>
              <a:rPr lang="en-US" altLang="zh-CN" sz="1500" spc="450" dirty="0">
                <a:solidFill>
                  <a:schemeClr val="bg1">
                    <a:lumMod val="7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/</a:t>
            </a:r>
            <a:r>
              <a:rPr lang="zh-CN" altLang="en-US" sz="1500" spc="450" dirty="0">
                <a:solidFill>
                  <a:schemeClr val="bg1">
                    <a:lumMod val="7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数据分享</a:t>
            </a:r>
            <a:endParaRPr lang="zh-CN" altLang="en-US" sz="1500" spc="450" dirty="0">
              <a:solidFill>
                <a:schemeClr val="bg1">
                  <a:lumMod val="75000"/>
                </a:schemeClr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图片 18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700" y="-107950"/>
            <a:ext cx="12218035" cy="2853055"/>
          </a:xfrm>
          <a:prstGeom prst="rect">
            <a:avLst/>
          </a:prstGeom>
        </p:spPr>
      </p:pic>
      <p:sp>
        <p:nvSpPr>
          <p:cNvPr id="20" name="矩形 19"/>
          <p:cNvSpPr/>
          <p:nvPr/>
        </p:nvSpPr>
        <p:spPr>
          <a:xfrm>
            <a:off x="-13335" y="-57150"/>
            <a:ext cx="12218670" cy="2760980"/>
          </a:xfrm>
          <a:prstGeom prst="rect">
            <a:avLst/>
          </a:prstGeom>
          <a:solidFill>
            <a:schemeClr val="tx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 sz="135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22" name="矩形 21"/>
          <p:cNvSpPr/>
          <p:nvPr/>
        </p:nvSpPr>
        <p:spPr>
          <a:xfrm>
            <a:off x="1953895" y="344170"/>
            <a:ext cx="873125" cy="1684020"/>
          </a:xfrm>
          <a:prstGeom prst="rect">
            <a:avLst/>
          </a:prstGeom>
          <a:noFill/>
          <a:ln w="50800">
            <a:solidFill>
              <a:srgbClr val="FFC00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 sz="1350"/>
          </a:p>
        </p:txBody>
      </p:sp>
      <p:sp>
        <p:nvSpPr>
          <p:cNvPr id="4" name="文本框 3"/>
          <p:cNvSpPr txBox="1"/>
          <p:nvPr/>
        </p:nvSpPr>
        <p:spPr>
          <a:xfrm>
            <a:off x="2011965" y="449942"/>
            <a:ext cx="759460" cy="1186815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zh-CN" altLang="en-US" sz="3750" b="1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目 录</a:t>
            </a:r>
            <a:endParaRPr kumimoji="1" lang="zh-CN" altLang="en-US" sz="3750" b="1" dirty="0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grpSp>
        <p:nvGrpSpPr>
          <p:cNvPr id="2" name="组 1"/>
          <p:cNvGrpSpPr/>
          <p:nvPr/>
        </p:nvGrpSpPr>
        <p:grpSpPr>
          <a:xfrm>
            <a:off x="2340486" y="3894039"/>
            <a:ext cx="7511029" cy="1361130"/>
            <a:chOff x="681617" y="3449539"/>
            <a:chExt cx="7511029" cy="1361130"/>
          </a:xfrm>
        </p:grpSpPr>
        <p:cxnSp>
          <p:nvCxnSpPr>
            <p:cNvPr id="23" name="Straight Connector 9"/>
            <p:cNvCxnSpPr/>
            <p:nvPr/>
          </p:nvCxnSpPr>
          <p:spPr>
            <a:xfrm>
              <a:off x="769796" y="4242998"/>
              <a:ext cx="685800" cy="0"/>
            </a:xfrm>
            <a:prstGeom prst="line">
              <a:avLst/>
            </a:prstGeom>
            <a:ln w="9525">
              <a:solidFill>
                <a:srgbClr val="FFC00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TextBox 12"/>
            <p:cNvSpPr txBox="1"/>
            <p:nvPr/>
          </p:nvSpPr>
          <p:spPr>
            <a:xfrm>
              <a:off x="681618" y="3470276"/>
              <a:ext cx="1034038" cy="852805"/>
            </a:xfrm>
            <a:prstGeom prst="rect">
              <a:avLst/>
            </a:prstGeom>
            <a:no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ajor"/>
          </p:style>
          <p:txBody>
            <a:bodyPr wrap="square" rtlCol="0">
              <a:spAutoFit/>
            </a:bodyPr>
            <a:lstStyle>
              <a:lvl1pPr>
                <a:defRPr>
                  <a:latin typeface="+mj-lt"/>
                  <a:ea typeface="+mj-ea"/>
                  <a:cs typeface="+mj-cs"/>
                </a:defRPr>
              </a:lvl1pPr>
              <a:lvl2pPr>
                <a:defRPr>
                  <a:latin typeface="+mj-lt"/>
                  <a:ea typeface="+mj-ea"/>
                  <a:cs typeface="+mj-cs"/>
                </a:defRPr>
              </a:lvl2pPr>
              <a:lvl3pPr>
                <a:defRPr>
                  <a:latin typeface="+mj-lt"/>
                  <a:ea typeface="+mj-ea"/>
                  <a:cs typeface="+mj-cs"/>
                </a:defRPr>
              </a:lvl3pPr>
              <a:lvl4pPr>
                <a:defRPr>
                  <a:latin typeface="+mj-lt"/>
                  <a:ea typeface="+mj-ea"/>
                  <a:cs typeface="+mj-cs"/>
                </a:defRPr>
              </a:lvl4pPr>
              <a:lvl5pPr>
                <a:defRPr>
                  <a:latin typeface="+mj-lt"/>
                  <a:ea typeface="+mj-ea"/>
                  <a:cs typeface="+mj-cs"/>
                </a:defRPr>
              </a:lvl5pPr>
              <a:lvl6pPr>
                <a:defRPr>
                  <a:latin typeface="+mj-lt"/>
                  <a:ea typeface="+mj-ea"/>
                  <a:cs typeface="+mj-cs"/>
                </a:defRPr>
              </a:lvl6pPr>
              <a:lvl7pPr>
                <a:defRPr>
                  <a:latin typeface="+mj-lt"/>
                  <a:ea typeface="+mj-ea"/>
                  <a:cs typeface="+mj-cs"/>
                </a:defRPr>
              </a:lvl7pPr>
              <a:lvl8pPr>
                <a:defRPr>
                  <a:latin typeface="+mj-lt"/>
                  <a:ea typeface="+mj-ea"/>
                  <a:cs typeface="+mj-cs"/>
                </a:defRPr>
              </a:lvl8pPr>
              <a:lvl9pPr>
                <a:defRPr>
                  <a:latin typeface="+mj-lt"/>
                  <a:ea typeface="+mj-ea"/>
                  <a:cs typeface="+mj-cs"/>
                </a:defRPr>
              </a:lvl9pPr>
            </a:lstStyle>
            <a:p>
              <a:pPr>
                <a:lnSpc>
                  <a:spcPct val="150000"/>
                </a:lnSpc>
              </a:pPr>
              <a:r>
                <a:rPr lang="en-US" altLang="zh-CN" sz="3300" b="1" spc="225" dirty="0">
                  <a:solidFill>
                    <a:schemeClr val="bg2">
                      <a:lumMod val="25000"/>
                    </a:scheme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01</a:t>
              </a:r>
              <a:endParaRPr lang="en-US" sz="1500" b="1" spc="225" dirty="0">
                <a:solidFill>
                  <a:schemeClr val="bg2">
                    <a:lumMod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endParaRPr>
            </a:p>
          </p:txBody>
        </p:sp>
        <p:sp>
          <p:nvSpPr>
            <p:cNvPr id="41" name="Rectangle 8"/>
            <p:cNvSpPr/>
            <p:nvPr/>
          </p:nvSpPr>
          <p:spPr>
            <a:xfrm>
              <a:off x="681617" y="4265755"/>
              <a:ext cx="1600115" cy="43751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zh-CN" altLang="en-US" sz="1500" spc="225" dirty="0">
                  <a:solidFill>
                    <a:schemeClr val="bg2">
                      <a:lumMod val="25000"/>
                    </a:scheme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年度工作概述</a:t>
              </a:r>
              <a:endParaRPr lang="en-US" sz="1500" spc="225" dirty="0">
                <a:solidFill>
                  <a:schemeClr val="bg2">
                    <a:lumMod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endParaRPr>
            </a:p>
          </p:txBody>
        </p:sp>
        <p:cxnSp>
          <p:nvCxnSpPr>
            <p:cNvPr id="26" name="Straight Connector 9"/>
            <p:cNvCxnSpPr/>
            <p:nvPr/>
          </p:nvCxnSpPr>
          <p:spPr>
            <a:xfrm>
              <a:off x="2701004" y="4236662"/>
              <a:ext cx="685800" cy="0"/>
            </a:xfrm>
            <a:prstGeom prst="line">
              <a:avLst/>
            </a:prstGeom>
            <a:ln w="9525">
              <a:solidFill>
                <a:srgbClr val="FFC00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TextBox 12"/>
            <p:cNvSpPr txBox="1"/>
            <p:nvPr/>
          </p:nvSpPr>
          <p:spPr>
            <a:xfrm>
              <a:off x="2593776" y="3463940"/>
              <a:ext cx="1034038" cy="852805"/>
            </a:xfrm>
            <a:prstGeom prst="rect">
              <a:avLst/>
            </a:prstGeom>
            <a:no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ajor"/>
          </p:style>
          <p:txBody>
            <a:bodyPr wrap="square" rtlCol="0">
              <a:spAutoFit/>
            </a:bodyPr>
            <a:lstStyle>
              <a:lvl1pPr>
                <a:defRPr>
                  <a:latin typeface="+mj-lt"/>
                  <a:ea typeface="+mj-ea"/>
                  <a:cs typeface="+mj-cs"/>
                </a:defRPr>
              </a:lvl1pPr>
              <a:lvl2pPr>
                <a:defRPr>
                  <a:latin typeface="+mj-lt"/>
                  <a:ea typeface="+mj-ea"/>
                  <a:cs typeface="+mj-cs"/>
                </a:defRPr>
              </a:lvl2pPr>
              <a:lvl3pPr>
                <a:defRPr>
                  <a:latin typeface="+mj-lt"/>
                  <a:ea typeface="+mj-ea"/>
                  <a:cs typeface="+mj-cs"/>
                </a:defRPr>
              </a:lvl3pPr>
              <a:lvl4pPr>
                <a:defRPr>
                  <a:latin typeface="+mj-lt"/>
                  <a:ea typeface="+mj-ea"/>
                  <a:cs typeface="+mj-cs"/>
                </a:defRPr>
              </a:lvl4pPr>
              <a:lvl5pPr>
                <a:defRPr>
                  <a:latin typeface="+mj-lt"/>
                  <a:ea typeface="+mj-ea"/>
                  <a:cs typeface="+mj-cs"/>
                </a:defRPr>
              </a:lvl5pPr>
              <a:lvl6pPr>
                <a:defRPr>
                  <a:latin typeface="+mj-lt"/>
                  <a:ea typeface="+mj-ea"/>
                  <a:cs typeface="+mj-cs"/>
                </a:defRPr>
              </a:lvl6pPr>
              <a:lvl7pPr>
                <a:defRPr>
                  <a:latin typeface="+mj-lt"/>
                  <a:ea typeface="+mj-ea"/>
                  <a:cs typeface="+mj-cs"/>
                </a:defRPr>
              </a:lvl7pPr>
              <a:lvl8pPr>
                <a:defRPr>
                  <a:latin typeface="+mj-lt"/>
                  <a:ea typeface="+mj-ea"/>
                  <a:cs typeface="+mj-cs"/>
                </a:defRPr>
              </a:lvl8pPr>
              <a:lvl9pPr>
                <a:defRPr>
                  <a:latin typeface="+mj-lt"/>
                  <a:ea typeface="+mj-ea"/>
                  <a:cs typeface="+mj-cs"/>
                </a:defRPr>
              </a:lvl9pPr>
            </a:lstStyle>
            <a:p>
              <a:pPr>
                <a:lnSpc>
                  <a:spcPct val="150000"/>
                </a:lnSpc>
              </a:pPr>
              <a:r>
                <a:rPr lang="en-US" altLang="zh-CN" sz="3300" b="1" spc="225" dirty="0">
                  <a:solidFill>
                    <a:schemeClr val="bg2">
                      <a:lumMod val="25000"/>
                    </a:scheme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02</a:t>
              </a:r>
              <a:endParaRPr lang="en-US" sz="1500" b="1" spc="225" dirty="0">
                <a:solidFill>
                  <a:schemeClr val="bg2">
                    <a:lumMod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endParaRPr>
            </a:p>
          </p:txBody>
        </p:sp>
        <p:cxnSp>
          <p:nvCxnSpPr>
            <p:cNvPr id="29" name="Straight Connector 9"/>
            <p:cNvCxnSpPr/>
            <p:nvPr/>
          </p:nvCxnSpPr>
          <p:spPr>
            <a:xfrm>
              <a:off x="4757137" y="4227518"/>
              <a:ext cx="685800" cy="0"/>
            </a:xfrm>
            <a:prstGeom prst="line">
              <a:avLst/>
            </a:prstGeom>
            <a:ln w="9525">
              <a:solidFill>
                <a:srgbClr val="FFC00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TextBox 12"/>
            <p:cNvSpPr txBox="1"/>
            <p:nvPr/>
          </p:nvSpPr>
          <p:spPr>
            <a:xfrm>
              <a:off x="4649909" y="3454796"/>
              <a:ext cx="1034038" cy="852805"/>
            </a:xfrm>
            <a:prstGeom prst="rect">
              <a:avLst/>
            </a:prstGeom>
            <a:no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ajor"/>
          </p:style>
          <p:txBody>
            <a:bodyPr wrap="square" rtlCol="0">
              <a:spAutoFit/>
            </a:bodyPr>
            <a:lstStyle>
              <a:lvl1pPr>
                <a:defRPr>
                  <a:latin typeface="+mj-lt"/>
                  <a:ea typeface="+mj-ea"/>
                  <a:cs typeface="+mj-cs"/>
                </a:defRPr>
              </a:lvl1pPr>
              <a:lvl2pPr>
                <a:defRPr>
                  <a:latin typeface="+mj-lt"/>
                  <a:ea typeface="+mj-ea"/>
                  <a:cs typeface="+mj-cs"/>
                </a:defRPr>
              </a:lvl2pPr>
              <a:lvl3pPr>
                <a:defRPr>
                  <a:latin typeface="+mj-lt"/>
                  <a:ea typeface="+mj-ea"/>
                  <a:cs typeface="+mj-cs"/>
                </a:defRPr>
              </a:lvl3pPr>
              <a:lvl4pPr>
                <a:defRPr>
                  <a:latin typeface="+mj-lt"/>
                  <a:ea typeface="+mj-ea"/>
                  <a:cs typeface="+mj-cs"/>
                </a:defRPr>
              </a:lvl4pPr>
              <a:lvl5pPr>
                <a:defRPr>
                  <a:latin typeface="+mj-lt"/>
                  <a:ea typeface="+mj-ea"/>
                  <a:cs typeface="+mj-cs"/>
                </a:defRPr>
              </a:lvl5pPr>
              <a:lvl6pPr>
                <a:defRPr>
                  <a:latin typeface="+mj-lt"/>
                  <a:ea typeface="+mj-ea"/>
                  <a:cs typeface="+mj-cs"/>
                </a:defRPr>
              </a:lvl6pPr>
              <a:lvl7pPr>
                <a:defRPr>
                  <a:latin typeface="+mj-lt"/>
                  <a:ea typeface="+mj-ea"/>
                  <a:cs typeface="+mj-cs"/>
                </a:defRPr>
              </a:lvl7pPr>
              <a:lvl8pPr>
                <a:defRPr>
                  <a:latin typeface="+mj-lt"/>
                  <a:ea typeface="+mj-ea"/>
                  <a:cs typeface="+mj-cs"/>
                </a:defRPr>
              </a:lvl8pPr>
              <a:lvl9pPr>
                <a:defRPr>
                  <a:latin typeface="+mj-lt"/>
                  <a:ea typeface="+mj-ea"/>
                  <a:cs typeface="+mj-cs"/>
                </a:defRPr>
              </a:lvl9pPr>
            </a:lstStyle>
            <a:p>
              <a:pPr>
                <a:lnSpc>
                  <a:spcPct val="150000"/>
                </a:lnSpc>
              </a:pPr>
              <a:r>
                <a:rPr lang="en-US" altLang="zh-CN" sz="3300" b="1" spc="225" dirty="0">
                  <a:solidFill>
                    <a:schemeClr val="bg2">
                      <a:lumMod val="25000"/>
                    </a:scheme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03</a:t>
              </a:r>
              <a:endParaRPr lang="en-US" sz="1500" b="1" spc="225" dirty="0">
                <a:solidFill>
                  <a:schemeClr val="bg2">
                    <a:lumMod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endParaRPr>
            </a:p>
          </p:txBody>
        </p:sp>
        <p:sp>
          <p:nvSpPr>
            <p:cNvPr id="32" name="TextBox 12"/>
            <p:cNvSpPr txBox="1"/>
            <p:nvPr/>
          </p:nvSpPr>
          <p:spPr>
            <a:xfrm>
              <a:off x="6592531" y="3449539"/>
              <a:ext cx="1034038" cy="852805"/>
            </a:xfrm>
            <a:prstGeom prst="rect">
              <a:avLst/>
            </a:prstGeom>
            <a:no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ajor"/>
          </p:style>
          <p:txBody>
            <a:bodyPr wrap="square" rtlCol="0">
              <a:spAutoFit/>
            </a:bodyPr>
            <a:lstStyle>
              <a:lvl1pPr>
                <a:defRPr>
                  <a:latin typeface="+mj-lt"/>
                  <a:ea typeface="+mj-ea"/>
                  <a:cs typeface="+mj-cs"/>
                </a:defRPr>
              </a:lvl1pPr>
              <a:lvl2pPr>
                <a:defRPr>
                  <a:latin typeface="+mj-lt"/>
                  <a:ea typeface="+mj-ea"/>
                  <a:cs typeface="+mj-cs"/>
                </a:defRPr>
              </a:lvl2pPr>
              <a:lvl3pPr>
                <a:defRPr>
                  <a:latin typeface="+mj-lt"/>
                  <a:ea typeface="+mj-ea"/>
                  <a:cs typeface="+mj-cs"/>
                </a:defRPr>
              </a:lvl3pPr>
              <a:lvl4pPr>
                <a:defRPr>
                  <a:latin typeface="+mj-lt"/>
                  <a:ea typeface="+mj-ea"/>
                  <a:cs typeface="+mj-cs"/>
                </a:defRPr>
              </a:lvl4pPr>
              <a:lvl5pPr>
                <a:defRPr>
                  <a:latin typeface="+mj-lt"/>
                  <a:ea typeface="+mj-ea"/>
                  <a:cs typeface="+mj-cs"/>
                </a:defRPr>
              </a:lvl5pPr>
              <a:lvl6pPr>
                <a:defRPr>
                  <a:latin typeface="+mj-lt"/>
                  <a:ea typeface="+mj-ea"/>
                  <a:cs typeface="+mj-cs"/>
                </a:defRPr>
              </a:lvl6pPr>
              <a:lvl7pPr>
                <a:defRPr>
                  <a:latin typeface="+mj-lt"/>
                  <a:ea typeface="+mj-ea"/>
                  <a:cs typeface="+mj-cs"/>
                </a:defRPr>
              </a:lvl7pPr>
              <a:lvl8pPr>
                <a:defRPr>
                  <a:latin typeface="+mj-lt"/>
                  <a:ea typeface="+mj-ea"/>
                  <a:cs typeface="+mj-cs"/>
                </a:defRPr>
              </a:lvl8pPr>
              <a:lvl9pPr>
                <a:defRPr>
                  <a:latin typeface="+mj-lt"/>
                  <a:ea typeface="+mj-ea"/>
                  <a:cs typeface="+mj-cs"/>
                </a:defRPr>
              </a:lvl9pPr>
            </a:lstStyle>
            <a:p>
              <a:pPr>
                <a:lnSpc>
                  <a:spcPct val="150000"/>
                </a:lnSpc>
              </a:pPr>
              <a:r>
                <a:rPr lang="en-US" altLang="zh-CN" sz="3300" b="1" spc="225" dirty="0">
                  <a:solidFill>
                    <a:schemeClr val="bg2">
                      <a:lumMod val="25000"/>
                    </a:scheme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04</a:t>
              </a:r>
              <a:endParaRPr lang="en-US" sz="1500" b="1" spc="225" dirty="0">
                <a:solidFill>
                  <a:schemeClr val="bg2">
                    <a:lumMod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endParaRPr>
            </a:p>
          </p:txBody>
        </p:sp>
        <p:cxnSp>
          <p:nvCxnSpPr>
            <p:cNvPr id="34" name="直接连接符 2"/>
            <p:cNvCxnSpPr/>
            <p:nvPr/>
          </p:nvCxnSpPr>
          <p:spPr>
            <a:xfrm>
              <a:off x="6699806" y="4199505"/>
              <a:ext cx="643983" cy="0"/>
            </a:xfrm>
            <a:prstGeom prst="line">
              <a:avLst/>
            </a:prstGeom>
            <a:ln>
              <a:solidFill>
                <a:srgbClr val="FFC00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" name="文本框 42"/>
            <p:cNvSpPr txBox="1"/>
            <p:nvPr/>
          </p:nvSpPr>
          <p:spPr>
            <a:xfrm>
              <a:off x="696454" y="4604294"/>
              <a:ext cx="1385308" cy="206375"/>
            </a:xfrm>
            <a:prstGeom prst="rect">
              <a:avLst/>
            </a:prstGeom>
            <a:no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ajor"/>
          </p:style>
          <p:txBody>
            <a:bodyPr wrap="square" rtlCol="0">
              <a:spAutoFit/>
            </a:bodyPr>
            <a:lstStyle>
              <a:lvl1pPr>
                <a:defRPr>
                  <a:latin typeface="+mj-lt"/>
                  <a:ea typeface="+mj-ea"/>
                  <a:cs typeface="+mj-cs"/>
                </a:defRPr>
              </a:lvl1pPr>
              <a:lvl2pPr>
                <a:defRPr>
                  <a:latin typeface="+mj-lt"/>
                  <a:ea typeface="+mj-ea"/>
                  <a:cs typeface="+mj-cs"/>
                </a:defRPr>
              </a:lvl2pPr>
              <a:lvl3pPr>
                <a:defRPr>
                  <a:latin typeface="+mj-lt"/>
                  <a:ea typeface="+mj-ea"/>
                  <a:cs typeface="+mj-cs"/>
                </a:defRPr>
              </a:lvl3pPr>
              <a:lvl4pPr>
                <a:defRPr>
                  <a:latin typeface="+mj-lt"/>
                  <a:ea typeface="+mj-ea"/>
                  <a:cs typeface="+mj-cs"/>
                </a:defRPr>
              </a:lvl4pPr>
              <a:lvl5pPr>
                <a:defRPr>
                  <a:latin typeface="+mj-lt"/>
                  <a:ea typeface="+mj-ea"/>
                  <a:cs typeface="+mj-cs"/>
                </a:defRPr>
              </a:lvl5pPr>
              <a:lvl6pPr>
                <a:defRPr>
                  <a:latin typeface="+mj-lt"/>
                  <a:ea typeface="+mj-ea"/>
                  <a:cs typeface="+mj-cs"/>
                </a:defRPr>
              </a:lvl6pPr>
              <a:lvl7pPr>
                <a:defRPr>
                  <a:latin typeface="+mj-lt"/>
                  <a:ea typeface="+mj-ea"/>
                  <a:cs typeface="+mj-cs"/>
                </a:defRPr>
              </a:lvl7pPr>
              <a:lvl8pPr>
                <a:defRPr>
                  <a:latin typeface="+mj-lt"/>
                  <a:ea typeface="+mj-ea"/>
                  <a:cs typeface="+mj-cs"/>
                </a:defRPr>
              </a:lvl8pPr>
              <a:lvl9pPr>
                <a:defRPr>
                  <a:latin typeface="+mj-lt"/>
                  <a:ea typeface="+mj-ea"/>
                  <a:cs typeface="+mj-cs"/>
                </a:defRPr>
              </a:lvl9pPr>
            </a:lstStyle>
            <a:p>
              <a:pPr algn="just"/>
              <a:r>
                <a:rPr lang="en-US" altLang="zh-CN" sz="750" dirty="0">
                  <a:solidFill>
                    <a:schemeClr val="bg1">
                      <a:lumMod val="50000"/>
                    </a:schemeClr>
                  </a:solidFill>
                  <a:latin typeface="微软雅黑" panose="020B0503020204020204" charset="-122"/>
                  <a:ea typeface="微软雅黑" panose="020B0503020204020204" charset="-122"/>
                </a:rPr>
                <a:t>Annual work overview</a:t>
              </a:r>
              <a:endParaRPr lang="zh-CN" altLang="en-US" sz="750" dirty="0">
                <a:solidFill>
                  <a:schemeClr val="bg1">
                    <a:lumMod val="50000"/>
                  </a:schemeClr>
                </a:solidFill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44" name="Rectangle 8"/>
            <p:cNvSpPr/>
            <p:nvPr/>
          </p:nvSpPr>
          <p:spPr>
            <a:xfrm>
              <a:off x="2586746" y="4265755"/>
              <a:ext cx="1600115" cy="43751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zh-CN" altLang="en-US" sz="1500" spc="225" dirty="0">
                  <a:solidFill>
                    <a:schemeClr val="bg2">
                      <a:lumMod val="25000"/>
                    </a:scheme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年度工作概述</a:t>
              </a:r>
              <a:endParaRPr lang="en-US" sz="1500" spc="225" dirty="0">
                <a:solidFill>
                  <a:schemeClr val="bg2">
                    <a:lumMod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endParaRPr>
            </a:p>
          </p:txBody>
        </p:sp>
        <p:sp>
          <p:nvSpPr>
            <p:cNvPr id="45" name="文本框 44"/>
            <p:cNvSpPr txBox="1"/>
            <p:nvPr/>
          </p:nvSpPr>
          <p:spPr>
            <a:xfrm>
              <a:off x="2601583" y="4604294"/>
              <a:ext cx="1385308" cy="206375"/>
            </a:xfrm>
            <a:prstGeom prst="rect">
              <a:avLst/>
            </a:prstGeom>
            <a:no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ajor"/>
          </p:style>
          <p:txBody>
            <a:bodyPr wrap="square" rtlCol="0">
              <a:spAutoFit/>
            </a:bodyPr>
            <a:lstStyle>
              <a:lvl1pPr>
                <a:defRPr>
                  <a:latin typeface="+mj-lt"/>
                  <a:ea typeface="+mj-ea"/>
                  <a:cs typeface="+mj-cs"/>
                </a:defRPr>
              </a:lvl1pPr>
              <a:lvl2pPr>
                <a:defRPr>
                  <a:latin typeface="+mj-lt"/>
                  <a:ea typeface="+mj-ea"/>
                  <a:cs typeface="+mj-cs"/>
                </a:defRPr>
              </a:lvl2pPr>
              <a:lvl3pPr>
                <a:defRPr>
                  <a:latin typeface="+mj-lt"/>
                  <a:ea typeface="+mj-ea"/>
                  <a:cs typeface="+mj-cs"/>
                </a:defRPr>
              </a:lvl3pPr>
              <a:lvl4pPr>
                <a:defRPr>
                  <a:latin typeface="+mj-lt"/>
                  <a:ea typeface="+mj-ea"/>
                  <a:cs typeface="+mj-cs"/>
                </a:defRPr>
              </a:lvl4pPr>
              <a:lvl5pPr>
                <a:defRPr>
                  <a:latin typeface="+mj-lt"/>
                  <a:ea typeface="+mj-ea"/>
                  <a:cs typeface="+mj-cs"/>
                </a:defRPr>
              </a:lvl5pPr>
              <a:lvl6pPr>
                <a:defRPr>
                  <a:latin typeface="+mj-lt"/>
                  <a:ea typeface="+mj-ea"/>
                  <a:cs typeface="+mj-cs"/>
                </a:defRPr>
              </a:lvl6pPr>
              <a:lvl7pPr>
                <a:defRPr>
                  <a:latin typeface="+mj-lt"/>
                  <a:ea typeface="+mj-ea"/>
                  <a:cs typeface="+mj-cs"/>
                </a:defRPr>
              </a:lvl7pPr>
              <a:lvl8pPr>
                <a:defRPr>
                  <a:latin typeface="+mj-lt"/>
                  <a:ea typeface="+mj-ea"/>
                  <a:cs typeface="+mj-cs"/>
                </a:defRPr>
              </a:lvl8pPr>
              <a:lvl9pPr>
                <a:defRPr>
                  <a:latin typeface="+mj-lt"/>
                  <a:ea typeface="+mj-ea"/>
                  <a:cs typeface="+mj-cs"/>
                </a:defRPr>
              </a:lvl9pPr>
            </a:lstStyle>
            <a:p>
              <a:pPr algn="just"/>
              <a:r>
                <a:rPr lang="en-US" altLang="zh-CN" sz="750" dirty="0">
                  <a:solidFill>
                    <a:schemeClr val="bg1">
                      <a:lumMod val="50000"/>
                    </a:schemeClr>
                  </a:solidFill>
                  <a:latin typeface="微软雅黑" panose="020B0503020204020204" charset="-122"/>
                  <a:ea typeface="微软雅黑" panose="020B0503020204020204" charset="-122"/>
                </a:rPr>
                <a:t>Annual work overview</a:t>
              </a:r>
              <a:endParaRPr lang="zh-CN" altLang="en-US" sz="750" dirty="0">
                <a:solidFill>
                  <a:schemeClr val="bg1">
                    <a:lumMod val="50000"/>
                  </a:schemeClr>
                </a:solidFill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46" name="Rectangle 8"/>
            <p:cNvSpPr/>
            <p:nvPr/>
          </p:nvSpPr>
          <p:spPr>
            <a:xfrm>
              <a:off x="4642879" y="4265755"/>
              <a:ext cx="1600115" cy="43751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zh-CN" altLang="en-US" sz="1500" spc="225" dirty="0">
                  <a:solidFill>
                    <a:schemeClr val="bg2">
                      <a:lumMod val="25000"/>
                    </a:scheme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年度工作概述</a:t>
              </a:r>
              <a:endParaRPr lang="en-US" sz="1500" spc="225" dirty="0">
                <a:solidFill>
                  <a:schemeClr val="bg2">
                    <a:lumMod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endParaRPr>
            </a:p>
          </p:txBody>
        </p:sp>
        <p:sp>
          <p:nvSpPr>
            <p:cNvPr id="47" name="文本框 46"/>
            <p:cNvSpPr txBox="1"/>
            <p:nvPr/>
          </p:nvSpPr>
          <p:spPr>
            <a:xfrm>
              <a:off x="4657716" y="4604294"/>
              <a:ext cx="1385308" cy="206375"/>
            </a:xfrm>
            <a:prstGeom prst="rect">
              <a:avLst/>
            </a:prstGeom>
            <a:no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ajor"/>
          </p:style>
          <p:txBody>
            <a:bodyPr wrap="square" rtlCol="0">
              <a:spAutoFit/>
            </a:bodyPr>
            <a:lstStyle>
              <a:lvl1pPr>
                <a:defRPr>
                  <a:latin typeface="+mj-lt"/>
                  <a:ea typeface="+mj-ea"/>
                  <a:cs typeface="+mj-cs"/>
                </a:defRPr>
              </a:lvl1pPr>
              <a:lvl2pPr>
                <a:defRPr>
                  <a:latin typeface="+mj-lt"/>
                  <a:ea typeface="+mj-ea"/>
                  <a:cs typeface="+mj-cs"/>
                </a:defRPr>
              </a:lvl2pPr>
              <a:lvl3pPr>
                <a:defRPr>
                  <a:latin typeface="+mj-lt"/>
                  <a:ea typeface="+mj-ea"/>
                  <a:cs typeface="+mj-cs"/>
                </a:defRPr>
              </a:lvl3pPr>
              <a:lvl4pPr>
                <a:defRPr>
                  <a:latin typeface="+mj-lt"/>
                  <a:ea typeface="+mj-ea"/>
                  <a:cs typeface="+mj-cs"/>
                </a:defRPr>
              </a:lvl4pPr>
              <a:lvl5pPr>
                <a:defRPr>
                  <a:latin typeface="+mj-lt"/>
                  <a:ea typeface="+mj-ea"/>
                  <a:cs typeface="+mj-cs"/>
                </a:defRPr>
              </a:lvl5pPr>
              <a:lvl6pPr>
                <a:defRPr>
                  <a:latin typeface="+mj-lt"/>
                  <a:ea typeface="+mj-ea"/>
                  <a:cs typeface="+mj-cs"/>
                </a:defRPr>
              </a:lvl6pPr>
              <a:lvl7pPr>
                <a:defRPr>
                  <a:latin typeface="+mj-lt"/>
                  <a:ea typeface="+mj-ea"/>
                  <a:cs typeface="+mj-cs"/>
                </a:defRPr>
              </a:lvl7pPr>
              <a:lvl8pPr>
                <a:defRPr>
                  <a:latin typeface="+mj-lt"/>
                  <a:ea typeface="+mj-ea"/>
                  <a:cs typeface="+mj-cs"/>
                </a:defRPr>
              </a:lvl8pPr>
              <a:lvl9pPr>
                <a:defRPr>
                  <a:latin typeface="+mj-lt"/>
                  <a:ea typeface="+mj-ea"/>
                  <a:cs typeface="+mj-cs"/>
                </a:defRPr>
              </a:lvl9pPr>
            </a:lstStyle>
            <a:p>
              <a:pPr algn="just"/>
              <a:r>
                <a:rPr lang="en-US" altLang="zh-CN" sz="750" dirty="0">
                  <a:solidFill>
                    <a:schemeClr val="bg1">
                      <a:lumMod val="50000"/>
                    </a:schemeClr>
                  </a:solidFill>
                  <a:latin typeface="微软雅黑" panose="020B0503020204020204" charset="-122"/>
                  <a:ea typeface="微软雅黑" panose="020B0503020204020204" charset="-122"/>
                </a:rPr>
                <a:t>Annual work overview</a:t>
              </a:r>
              <a:endParaRPr lang="zh-CN" altLang="en-US" sz="750" dirty="0">
                <a:solidFill>
                  <a:schemeClr val="bg1">
                    <a:lumMod val="50000"/>
                  </a:schemeClr>
                </a:solidFill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48" name="Rectangle 8"/>
            <p:cNvSpPr/>
            <p:nvPr/>
          </p:nvSpPr>
          <p:spPr>
            <a:xfrm>
              <a:off x="6592531" y="4265755"/>
              <a:ext cx="1600115" cy="43751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zh-CN" altLang="en-US" sz="1500" spc="225" dirty="0">
                  <a:solidFill>
                    <a:schemeClr val="bg2">
                      <a:lumMod val="25000"/>
                    </a:scheme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年度工作概述</a:t>
              </a:r>
              <a:endParaRPr lang="en-US" sz="1500" spc="225" dirty="0">
                <a:solidFill>
                  <a:schemeClr val="bg2">
                    <a:lumMod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endParaRPr>
            </a:p>
          </p:txBody>
        </p:sp>
        <p:sp>
          <p:nvSpPr>
            <p:cNvPr id="49" name="文本框 48"/>
            <p:cNvSpPr txBox="1"/>
            <p:nvPr/>
          </p:nvSpPr>
          <p:spPr>
            <a:xfrm>
              <a:off x="6607368" y="4604294"/>
              <a:ext cx="1385308" cy="206375"/>
            </a:xfrm>
            <a:prstGeom prst="rect">
              <a:avLst/>
            </a:prstGeom>
            <a:no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ajor"/>
          </p:style>
          <p:txBody>
            <a:bodyPr wrap="square" rtlCol="0">
              <a:spAutoFit/>
            </a:bodyPr>
            <a:lstStyle>
              <a:lvl1pPr>
                <a:defRPr>
                  <a:latin typeface="+mj-lt"/>
                  <a:ea typeface="+mj-ea"/>
                  <a:cs typeface="+mj-cs"/>
                </a:defRPr>
              </a:lvl1pPr>
              <a:lvl2pPr>
                <a:defRPr>
                  <a:latin typeface="+mj-lt"/>
                  <a:ea typeface="+mj-ea"/>
                  <a:cs typeface="+mj-cs"/>
                </a:defRPr>
              </a:lvl2pPr>
              <a:lvl3pPr>
                <a:defRPr>
                  <a:latin typeface="+mj-lt"/>
                  <a:ea typeface="+mj-ea"/>
                  <a:cs typeface="+mj-cs"/>
                </a:defRPr>
              </a:lvl3pPr>
              <a:lvl4pPr>
                <a:defRPr>
                  <a:latin typeface="+mj-lt"/>
                  <a:ea typeface="+mj-ea"/>
                  <a:cs typeface="+mj-cs"/>
                </a:defRPr>
              </a:lvl4pPr>
              <a:lvl5pPr>
                <a:defRPr>
                  <a:latin typeface="+mj-lt"/>
                  <a:ea typeface="+mj-ea"/>
                  <a:cs typeface="+mj-cs"/>
                </a:defRPr>
              </a:lvl5pPr>
              <a:lvl6pPr>
                <a:defRPr>
                  <a:latin typeface="+mj-lt"/>
                  <a:ea typeface="+mj-ea"/>
                  <a:cs typeface="+mj-cs"/>
                </a:defRPr>
              </a:lvl6pPr>
              <a:lvl7pPr>
                <a:defRPr>
                  <a:latin typeface="+mj-lt"/>
                  <a:ea typeface="+mj-ea"/>
                  <a:cs typeface="+mj-cs"/>
                </a:defRPr>
              </a:lvl7pPr>
              <a:lvl8pPr>
                <a:defRPr>
                  <a:latin typeface="+mj-lt"/>
                  <a:ea typeface="+mj-ea"/>
                  <a:cs typeface="+mj-cs"/>
                </a:defRPr>
              </a:lvl8pPr>
              <a:lvl9pPr>
                <a:defRPr>
                  <a:latin typeface="+mj-lt"/>
                  <a:ea typeface="+mj-ea"/>
                  <a:cs typeface="+mj-cs"/>
                </a:defRPr>
              </a:lvl9pPr>
            </a:lstStyle>
            <a:p>
              <a:pPr algn="just"/>
              <a:r>
                <a:rPr lang="en-US" altLang="zh-CN" sz="750" dirty="0">
                  <a:solidFill>
                    <a:schemeClr val="bg1">
                      <a:lumMod val="50000"/>
                    </a:schemeClr>
                  </a:solidFill>
                  <a:latin typeface="微软雅黑" panose="020B0503020204020204" charset="-122"/>
                  <a:ea typeface="微软雅黑" panose="020B0503020204020204" charset="-122"/>
                </a:rPr>
                <a:t>Annual work overview</a:t>
              </a:r>
              <a:endParaRPr lang="zh-CN" altLang="en-US" sz="750" dirty="0">
                <a:solidFill>
                  <a:schemeClr val="bg1">
                    <a:lumMod val="50000"/>
                  </a:schemeClr>
                </a:solidFill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Content Placeholder 2"/>
          <p:cNvSpPr txBox="1"/>
          <p:nvPr/>
        </p:nvSpPr>
        <p:spPr>
          <a:xfrm>
            <a:off x="1182357" y="423921"/>
            <a:ext cx="2063129" cy="207645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ajor"/>
        </p:style>
        <p:txBody>
          <a:bodyPr vert="horz" wrap="square" lIns="0" tIns="0" rIns="0" bIns="0" rtlCol="0" anchor="t">
            <a:spAutoFit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  <a:lvl2pPr>
              <a:defRPr>
                <a:latin typeface="+mj-lt"/>
                <a:ea typeface="+mj-ea"/>
                <a:cs typeface="+mj-cs"/>
              </a:defRPr>
            </a:lvl2pPr>
            <a:lvl3pPr>
              <a:defRPr>
                <a:latin typeface="+mj-lt"/>
                <a:ea typeface="+mj-ea"/>
                <a:cs typeface="+mj-cs"/>
              </a:defRPr>
            </a:lvl3pPr>
            <a:lvl4pPr>
              <a:defRPr>
                <a:latin typeface="+mj-lt"/>
                <a:ea typeface="+mj-ea"/>
                <a:cs typeface="+mj-cs"/>
              </a:defRPr>
            </a:lvl4pPr>
            <a:lvl5pPr>
              <a:defRPr>
                <a:latin typeface="+mj-lt"/>
                <a:ea typeface="+mj-ea"/>
                <a:cs typeface="+mj-cs"/>
              </a:defRPr>
            </a:lvl5pPr>
            <a:lvl6pPr>
              <a:defRPr>
                <a:latin typeface="+mj-lt"/>
                <a:ea typeface="+mj-ea"/>
                <a:cs typeface="+mj-cs"/>
              </a:defRPr>
            </a:lvl6pPr>
            <a:lvl7pPr>
              <a:defRPr>
                <a:latin typeface="+mj-lt"/>
                <a:ea typeface="+mj-ea"/>
                <a:cs typeface="+mj-cs"/>
              </a:defRPr>
            </a:lvl7pPr>
            <a:lvl8pPr>
              <a:defRPr>
                <a:latin typeface="+mj-lt"/>
                <a:ea typeface="+mj-ea"/>
                <a:cs typeface="+mj-cs"/>
              </a:defRPr>
            </a:lvl8pPr>
            <a:lvl9pPr>
              <a:defRPr>
                <a:latin typeface="+mj-lt"/>
                <a:ea typeface="+mj-ea"/>
                <a:cs typeface="+mj-cs"/>
              </a:defRPr>
            </a:lvl9pPr>
          </a:lstStyle>
          <a:p>
            <a:pPr algn="just"/>
            <a:r>
              <a:rPr lang="en-US" altLang="zh-CN" sz="135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Annual work overview</a:t>
            </a:r>
            <a:endParaRPr lang="zh-CN" altLang="en-US" sz="1350" dirty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18" name="Content Placeholder 2"/>
          <p:cNvSpPr txBox="1"/>
          <p:nvPr/>
        </p:nvSpPr>
        <p:spPr>
          <a:xfrm>
            <a:off x="1182356" y="683138"/>
            <a:ext cx="1877408" cy="262890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ajor"/>
        </p:style>
        <p:txBody>
          <a:bodyPr vert="horz" wrap="square" lIns="0" tIns="0" rIns="0" bIns="0" rtlCol="0" anchor="t">
            <a:spAutoFit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  <a:lvl2pPr>
              <a:defRPr>
                <a:latin typeface="+mj-lt"/>
                <a:ea typeface="+mj-ea"/>
                <a:cs typeface="+mj-cs"/>
              </a:defRPr>
            </a:lvl2pPr>
            <a:lvl3pPr>
              <a:defRPr>
                <a:latin typeface="+mj-lt"/>
                <a:ea typeface="+mj-ea"/>
                <a:cs typeface="+mj-cs"/>
              </a:defRPr>
            </a:lvl3pPr>
            <a:lvl4pPr>
              <a:defRPr>
                <a:latin typeface="+mj-lt"/>
                <a:ea typeface="+mj-ea"/>
                <a:cs typeface="+mj-cs"/>
              </a:defRPr>
            </a:lvl4pPr>
            <a:lvl5pPr>
              <a:defRPr>
                <a:latin typeface="+mj-lt"/>
                <a:ea typeface="+mj-ea"/>
                <a:cs typeface="+mj-cs"/>
              </a:defRPr>
            </a:lvl5pPr>
            <a:lvl6pPr>
              <a:defRPr>
                <a:latin typeface="+mj-lt"/>
                <a:ea typeface="+mj-ea"/>
                <a:cs typeface="+mj-cs"/>
              </a:defRPr>
            </a:lvl6pPr>
            <a:lvl7pPr>
              <a:defRPr>
                <a:latin typeface="+mj-lt"/>
                <a:ea typeface="+mj-ea"/>
                <a:cs typeface="+mj-cs"/>
              </a:defRPr>
            </a:lvl7pPr>
            <a:lvl8pPr>
              <a:defRPr>
                <a:latin typeface="+mj-lt"/>
                <a:ea typeface="+mj-ea"/>
                <a:cs typeface="+mj-cs"/>
              </a:defRPr>
            </a:lvl8pPr>
            <a:lvl9pPr>
              <a:defRPr>
                <a:latin typeface="+mj-lt"/>
                <a:ea typeface="+mj-ea"/>
                <a:cs typeface="+mj-cs"/>
              </a:defRPr>
            </a:lvl9pPr>
          </a:lstStyle>
          <a:p>
            <a:pPr algn="l"/>
            <a:r>
              <a:rPr lang="zh-CN" altLang="en-US" sz="1705" b="1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Arial" panose="020B0604020202090204" pitchFamily="34" charset="0"/>
              </a:rPr>
              <a:t>年度工作概述</a:t>
            </a:r>
            <a:endParaRPr lang="en-US" sz="1705" b="1" dirty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Arial" panose="020B0604020202090204" pitchFamily="34" charset="0"/>
            </a:endParaRPr>
          </a:p>
        </p:txBody>
      </p:sp>
      <p:sp>
        <p:nvSpPr>
          <p:cNvPr id="19" name="矩形 18"/>
          <p:cNvSpPr/>
          <p:nvPr/>
        </p:nvSpPr>
        <p:spPr>
          <a:xfrm>
            <a:off x="483235" y="395345"/>
            <a:ext cx="409575" cy="409575"/>
          </a:xfrm>
          <a:prstGeom prst="rect">
            <a:avLst/>
          </a:prstGeom>
          <a:noFill/>
          <a:ln w="38100">
            <a:solidFill>
              <a:srgbClr val="FFC00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 sz="135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0" name="矩形 19"/>
          <p:cNvSpPr/>
          <p:nvPr/>
        </p:nvSpPr>
        <p:spPr>
          <a:xfrm>
            <a:off x="1007110" y="1510030"/>
            <a:ext cx="10175875" cy="1129665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>
              <a:lnSpc>
                <a:spcPct val="150000"/>
              </a:lnSpc>
            </a:pPr>
            <a:r>
              <a:rPr lang="zh-CN" altLang="en-US" sz="1500" dirty="0">
                <a:solidFill>
                  <a:schemeClr val="tx1">
                    <a:lumMod val="50000"/>
                    <a:lumOff val="5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详写内容</a:t>
            </a:r>
            <a:r>
              <a:rPr lang="en-US" altLang="zh-CN" sz="1500" dirty="0">
                <a:solidFill>
                  <a:schemeClr val="tx1">
                    <a:lumMod val="50000"/>
                    <a:lumOff val="5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……</a:t>
            </a:r>
            <a:r>
              <a:rPr lang="zh-CN" altLang="en-US" sz="1500" dirty="0">
                <a:solidFill>
                  <a:schemeClr val="tx1">
                    <a:lumMod val="50000"/>
                    <a:lumOff val="5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点击输入本栏的具体文字，简明扼要的说明分项内容，此为概念图解，详写内容</a:t>
            </a:r>
            <a:r>
              <a:rPr lang="en-US" altLang="zh-CN" sz="1500" dirty="0">
                <a:solidFill>
                  <a:schemeClr val="tx1">
                    <a:lumMod val="50000"/>
                    <a:lumOff val="5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……</a:t>
            </a:r>
            <a:r>
              <a:rPr lang="zh-CN" altLang="en-US" sz="1500" dirty="0">
                <a:solidFill>
                  <a:schemeClr val="tx1">
                    <a:lumMod val="50000"/>
                    <a:lumOff val="5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点击输入本栏的具体文字，简明扼要的说明分项内容，此为概念图解详写内容</a:t>
            </a:r>
            <a:r>
              <a:rPr lang="en-US" altLang="zh-CN" sz="1500" dirty="0">
                <a:solidFill>
                  <a:schemeClr val="tx1">
                    <a:lumMod val="50000"/>
                    <a:lumOff val="5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……</a:t>
            </a:r>
            <a:r>
              <a:rPr lang="zh-CN" altLang="en-US" sz="1500" dirty="0">
                <a:solidFill>
                  <a:schemeClr val="tx1">
                    <a:lumMod val="50000"/>
                    <a:lumOff val="5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点击输入本栏的具体文字，简明扼要的说明分项内容，此为概念图解详写内容</a:t>
            </a:r>
            <a:r>
              <a:rPr lang="en-US" altLang="zh-CN" sz="1500" dirty="0">
                <a:solidFill>
                  <a:schemeClr val="tx1">
                    <a:lumMod val="50000"/>
                    <a:lumOff val="5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……</a:t>
            </a:r>
            <a:r>
              <a:rPr lang="zh-CN" altLang="en-US" sz="1500" dirty="0">
                <a:solidFill>
                  <a:schemeClr val="tx1">
                    <a:lumMod val="50000"/>
                    <a:lumOff val="5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点击输入本栏的具体文字，简明扼要的说明分项内容，此为概念图解详写</a:t>
            </a:r>
            <a:endParaRPr lang="zh-CN" altLang="en-US" sz="1500" dirty="0">
              <a:solidFill>
                <a:schemeClr val="tx1">
                  <a:lumMod val="50000"/>
                  <a:lumOff val="50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pic>
        <p:nvPicPr>
          <p:cNvPr id="58" name="图片 57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34856" y="395717"/>
            <a:ext cx="911272" cy="226541"/>
          </a:xfrm>
          <a:prstGeom prst="rect">
            <a:avLst/>
          </a:prstGeom>
        </p:spPr>
      </p:pic>
      <p:sp>
        <p:nvSpPr>
          <p:cNvPr id="59" name="矩形 58"/>
          <p:cNvSpPr/>
          <p:nvPr/>
        </p:nvSpPr>
        <p:spPr>
          <a:xfrm>
            <a:off x="768985" y="675499"/>
            <a:ext cx="238125" cy="238125"/>
          </a:xfrm>
          <a:prstGeom prst="rect">
            <a:avLst/>
          </a:prstGeom>
          <a:noFill/>
          <a:ln w="38100">
            <a:solidFill>
              <a:srgbClr val="FFC00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 sz="135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DengXian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DengXian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313</Words>
  <Application>WPS 表格</Application>
  <PresentationFormat>全屏显示(4:3)</PresentationFormat>
  <Paragraphs>38</Paragraphs>
  <Slides>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19" baseType="lpstr">
      <vt:lpstr>Arial</vt:lpstr>
      <vt:lpstr>方正书宋_GBK</vt:lpstr>
      <vt:lpstr>Wingdings</vt:lpstr>
      <vt:lpstr>微软雅黑</vt:lpstr>
      <vt:lpstr>汉仪旗黑</vt:lpstr>
      <vt:lpstr>Calibri</vt:lpstr>
      <vt:lpstr>Helvetica Neue</vt:lpstr>
      <vt:lpstr>宋体</vt:lpstr>
      <vt:lpstr>Arial Unicode MS</vt:lpstr>
      <vt:lpstr>等线 Light</vt:lpstr>
      <vt:lpstr>汉仪中等线KW</vt:lpstr>
      <vt:lpstr>Calibri Light</vt:lpstr>
      <vt:lpstr>等线</vt:lpstr>
      <vt:lpstr>汉仪书宋二KW</vt:lpstr>
      <vt:lpstr>DengXian</vt:lpstr>
      <vt:lpstr>Office 主题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Microsoft Office 用户</dc:creator>
  <cp:lastModifiedBy>bao</cp:lastModifiedBy>
  <cp:revision>26</cp:revision>
  <dcterms:created xsi:type="dcterms:W3CDTF">2020-12-02T08:36:23Z</dcterms:created>
  <dcterms:modified xsi:type="dcterms:W3CDTF">2020-12-02T08:36:23Z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2052-2.4.0.3944</vt:lpwstr>
  </property>
</Properties>
</file>